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10058400" cx="18288000"/>
  <p:notesSz cx="6858000" cy="9144000"/>
  <p:embeddedFontLst>
    <p:embeddedFont>
      <p:font typeface="Space Mono"/>
      <p:regular r:id="rId18"/>
      <p:bold r:id="rId19"/>
      <p:italic r:id="rId20"/>
      <p:boldItalic r:id="rId21"/>
    </p:embeddedFont>
    <p:embeddedFont>
      <p:font typeface="Rubik Light"/>
      <p:regular r:id="rId22"/>
      <p:bold r:id="rId23"/>
      <p:italic r:id="rId24"/>
      <p:boldItalic r:id="rId25"/>
    </p:embeddedFont>
    <p:embeddedFont>
      <p:font typeface="Inter"/>
      <p:regular r:id="rId26"/>
      <p:bold r:id="rId27"/>
    </p:embeddedFont>
    <p:embeddedFont>
      <p:font typeface="Rubik SemiBold"/>
      <p:regular r:id="rId28"/>
      <p:bold r:id="rId29"/>
      <p:italic r:id="rId30"/>
      <p:boldItalic r:id="rId31"/>
    </p:embeddedFont>
    <p:embeddedFont>
      <p:font typeface="Roboto Mono"/>
      <p:regular r:id="rId32"/>
      <p:bold r:id="rId33"/>
      <p:italic r:id="rId34"/>
      <p:boldItalic r:id="rId35"/>
    </p:embeddedFont>
    <p:embeddedFont>
      <p:font typeface="Space Grotesk"/>
      <p:regular r:id="rId36"/>
      <p:bold r:id="rId37"/>
    </p:embeddedFont>
    <p:embeddedFont>
      <p:font typeface="Rubik Medium"/>
      <p:regular r:id="rId38"/>
      <p:bold r:id="rId39"/>
      <p:italic r:id="rId40"/>
      <p:boldItalic r:id="rId41"/>
    </p:embeddedFont>
    <p:embeddedFont>
      <p:font typeface="Roboto"/>
      <p:regular r:id="rId42"/>
      <p:bold r:id="rId43"/>
      <p:italic r:id="rId44"/>
      <p:boldItalic r:id="rId45"/>
    </p:embeddedFont>
    <p:embeddedFont>
      <p:font typeface="Inter SemiBold"/>
      <p:regular r:id="rId46"/>
      <p:bold r:id="rId47"/>
    </p:embeddedFont>
    <p:embeddedFont>
      <p:font typeface="Space Grotesk Medium"/>
      <p:regular r:id="rId48"/>
      <p:bold r:id="rId49"/>
    </p:embeddedFont>
    <p:embeddedFont>
      <p:font typeface="Rubik"/>
      <p:regular r:id="rId50"/>
      <p:bold r:id="rId51"/>
      <p:italic r:id="rId52"/>
      <p:boldItalic r:id="rId53"/>
    </p:embeddedFont>
    <p:embeddedFont>
      <p:font typeface="Inter Medium"/>
      <p:regular r:id="rId54"/>
      <p:bold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122">
          <p15:clr>
            <a:srgbClr val="9AA0A6"/>
          </p15:clr>
        </p15:guide>
        <p15:guide id="2" pos="5812">
          <p15:clr>
            <a:srgbClr val="9AA0A6"/>
          </p15:clr>
        </p15:guide>
        <p15:guide id="3" pos="8490">
          <p15:clr>
            <a:srgbClr val="9AA0A6"/>
          </p15:clr>
        </p15:guide>
        <p15:guide id="4" pos="3024">
          <p15:clr>
            <a:srgbClr val="9AA0A6"/>
          </p15:clr>
        </p15:guide>
        <p15:guide id="5" pos="5705">
          <p15:clr>
            <a:srgbClr val="9AA0A6"/>
          </p15:clr>
        </p15:guide>
        <p15:guide id="6" pos="839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22"/>
        <p:guide pos="5812"/>
        <p:guide pos="8490"/>
        <p:guide pos="3024"/>
        <p:guide pos="5705"/>
        <p:guide pos="8398"/>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ubikMedium-italic.fntdata"/><Relationship Id="rId42" Type="http://schemas.openxmlformats.org/officeDocument/2006/relationships/font" Target="fonts/Roboto-regular.fntdata"/><Relationship Id="rId41" Type="http://schemas.openxmlformats.org/officeDocument/2006/relationships/font" Target="fonts/RubikMedium-boldItalic.fntdata"/><Relationship Id="rId44" Type="http://schemas.openxmlformats.org/officeDocument/2006/relationships/font" Target="fonts/Roboto-italic.fntdata"/><Relationship Id="rId43" Type="http://schemas.openxmlformats.org/officeDocument/2006/relationships/font" Target="fonts/Roboto-bold.fntdata"/><Relationship Id="rId46" Type="http://schemas.openxmlformats.org/officeDocument/2006/relationships/font" Target="fonts/InterSemiBold-regular.fntdata"/><Relationship Id="rId45"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SpaceGroteskMedium-regular.fntdata"/><Relationship Id="rId47" Type="http://schemas.openxmlformats.org/officeDocument/2006/relationships/font" Target="fonts/InterSemiBold-bold.fntdata"/><Relationship Id="rId49" Type="http://schemas.openxmlformats.org/officeDocument/2006/relationships/font" Target="fonts/SpaceGroteskMedium-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ubikSemiBold-boldItalic.fntdata"/><Relationship Id="rId30" Type="http://schemas.openxmlformats.org/officeDocument/2006/relationships/font" Target="fonts/RubikSemiBold-italic.fntdata"/><Relationship Id="rId33" Type="http://schemas.openxmlformats.org/officeDocument/2006/relationships/font" Target="fonts/RobotoMono-bold.fntdata"/><Relationship Id="rId32" Type="http://schemas.openxmlformats.org/officeDocument/2006/relationships/font" Target="fonts/RobotoMono-regular.fntdata"/><Relationship Id="rId35" Type="http://schemas.openxmlformats.org/officeDocument/2006/relationships/font" Target="fonts/RobotoMono-boldItalic.fntdata"/><Relationship Id="rId34" Type="http://schemas.openxmlformats.org/officeDocument/2006/relationships/font" Target="fonts/RobotoMono-italic.fntdata"/><Relationship Id="rId37" Type="http://schemas.openxmlformats.org/officeDocument/2006/relationships/font" Target="fonts/SpaceGrotesk-bold.fntdata"/><Relationship Id="rId36" Type="http://schemas.openxmlformats.org/officeDocument/2006/relationships/font" Target="fonts/SpaceGrotesk-regular.fntdata"/><Relationship Id="rId39" Type="http://schemas.openxmlformats.org/officeDocument/2006/relationships/font" Target="fonts/RubikMedium-bold.fntdata"/><Relationship Id="rId38" Type="http://schemas.openxmlformats.org/officeDocument/2006/relationships/font" Target="fonts/RubikMedium-regular.fntdata"/><Relationship Id="rId20" Type="http://schemas.openxmlformats.org/officeDocument/2006/relationships/font" Target="fonts/SpaceMono-italic.fntdata"/><Relationship Id="rId22" Type="http://schemas.openxmlformats.org/officeDocument/2006/relationships/font" Target="fonts/RubikLight-regular.fntdata"/><Relationship Id="rId21" Type="http://schemas.openxmlformats.org/officeDocument/2006/relationships/font" Target="fonts/SpaceMono-boldItalic.fntdata"/><Relationship Id="rId24" Type="http://schemas.openxmlformats.org/officeDocument/2006/relationships/font" Target="fonts/RubikLight-italic.fntdata"/><Relationship Id="rId23" Type="http://schemas.openxmlformats.org/officeDocument/2006/relationships/font" Target="fonts/RubikLight-bold.fntdata"/><Relationship Id="rId26" Type="http://schemas.openxmlformats.org/officeDocument/2006/relationships/font" Target="fonts/Inter-regular.fntdata"/><Relationship Id="rId25" Type="http://schemas.openxmlformats.org/officeDocument/2006/relationships/font" Target="fonts/RubikLight-boldItalic.fntdata"/><Relationship Id="rId28" Type="http://schemas.openxmlformats.org/officeDocument/2006/relationships/font" Target="fonts/RubikSemiBold-regular.fntdata"/><Relationship Id="rId27" Type="http://schemas.openxmlformats.org/officeDocument/2006/relationships/font" Target="fonts/Inter-bold.fntdata"/><Relationship Id="rId29" Type="http://schemas.openxmlformats.org/officeDocument/2006/relationships/font" Target="fonts/RubikSemiBold-bold.fntdata"/><Relationship Id="rId51" Type="http://schemas.openxmlformats.org/officeDocument/2006/relationships/font" Target="fonts/Rubik-bold.fntdata"/><Relationship Id="rId50" Type="http://schemas.openxmlformats.org/officeDocument/2006/relationships/font" Target="fonts/Rubik-regular.fntdata"/><Relationship Id="rId53" Type="http://schemas.openxmlformats.org/officeDocument/2006/relationships/font" Target="fonts/Rubik-boldItalic.fntdata"/><Relationship Id="rId52" Type="http://schemas.openxmlformats.org/officeDocument/2006/relationships/font" Target="fonts/Rubik-italic.fntdata"/><Relationship Id="rId11" Type="http://schemas.openxmlformats.org/officeDocument/2006/relationships/slide" Target="slides/slide6.xml"/><Relationship Id="rId55" Type="http://schemas.openxmlformats.org/officeDocument/2006/relationships/font" Target="fonts/InterMedium-bold.fntdata"/><Relationship Id="rId10" Type="http://schemas.openxmlformats.org/officeDocument/2006/relationships/slide" Target="slides/slide5.xml"/><Relationship Id="rId54" Type="http://schemas.openxmlformats.org/officeDocument/2006/relationships/font" Target="fonts/InterMedium-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SpaceMono-bold.fntdata"/><Relationship Id="rId18" Type="http://schemas.openxmlformats.org/officeDocument/2006/relationships/font" Target="fonts/SpaceMono-regular.fntdata"/></Relationships>
</file>

<file path=ppt/media/image1.jpg>
</file>

<file path=ppt/media/image10.png>
</file>

<file path=ppt/media/image11.png>
</file>

<file path=ppt/media/image14.png>
</file>

<file path=ppt/media/image15.png>
</file>

<file path=ppt/media/image16.png>
</file>

<file path=ppt/media/image18.png>
</file>

<file path=ppt/media/image2.png>
</file>

<file path=ppt/media/image21.png>
</file>

<file path=ppt/media/image22.png>
</file>

<file path=ppt/media/image23.png>
</file>

<file path=ppt/media/image24.jpg>
</file>

<file path=ppt/media/image27.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48262dca9a_0_0: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48262dca9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df925bcc07_0_123:notes"/>
          <p:cNvSpPr/>
          <p:nvPr>
            <p:ph idx="2" type="sldImg"/>
          </p:nvPr>
        </p:nvSpPr>
        <p:spPr>
          <a:xfrm>
            <a:off x="312027"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df925bcc07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148262dca9a_0_6: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148262dca9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48262dca9a_0_12: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48262dca9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0242cba2ce_1_0:notes"/>
          <p:cNvSpPr/>
          <p:nvPr>
            <p:ph idx="2" type="sldImg"/>
          </p:nvPr>
        </p:nvSpPr>
        <p:spPr>
          <a:xfrm>
            <a:off x="312027"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0242cba2c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fa7579029a_0_0: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fa7579029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fa7579029a_0_7: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fa7579029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fa7579029a_0_14:notes"/>
          <p:cNvSpPr/>
          <p:nvPr>
            <p:ph idx="2" type="sldImg"/>
          </p:nvPr>
        </p:nvSpPr>
        <p:spPr>
          <a:xfrm>
            <a:off x="312027"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fa7579029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595959"/>
                </a:solidFill>
                <a:latin typeface="Roboto"/>
                <a:ea typeface="Roboto"/>
                <a:cs typeface="Roboto"/>
                <a:sym typeface="Roboto"/>
              </a:rPr>
              <a:t>Perspectives:</a:t>
            </a:r>
            <a:endParaRPr sz="1300">
              <a:solidFill>
                <a:srgbClr val="595959"/>
              </a:solidFill>
              <a:latin typeface="Roboto"/>
              <a:ea typeface="Roboto"/>
              <a:cs typeface="Roboto"/>
              <a:sym typeface="Roboto"/>
            </a:endParaRPr>
          </a:p>
          <a:p>
            <a:pPr indent="0" lvl="0" marL="0" rtl="0" algn="l">
              <a:spcBef>
                <a:spcPts val="0"/>
              </a:spcBef>
              <a:spcAft>
                <a:spcPts val="0"/>
              </a:spcAft>
              <a:buNone/>
            </a:pPr>
            <a:r>
              <a:rPr lang="en" sz="1300">
                <a:solidFill>
                  <a:srgbClr val="595959"/>
                </a:solidFill>
                <a:latin typeface="Roboto"/>
                <a:ea typeface="Roboto"/>
                <a:cs typeface="Roboto"/>
                <a:sym typeface="Roboto"/>
              </a:rPr>
              <a:t>Agents engage with transparency reports with nuance – they see datasets and models with different perspectives, guided by their roles, agendas, tasks, foundations and frameworks from their experience and communities.</a:t>
            </a:r>
            <a:endParaRPr sz="1300">
              <a:solidFill>
                <a:srgbClr val="595959"/>
              </a:solidFill>
              <a:latin typeface="Roboto"/>
              <a:ea typeface="Roboto"/>
              <a:cs typeface="Roboto"/>
              <a:sym typeface="Roboto"/>
            </a:endParaRPr>
          </a:p>
          <a:p>
            <a:pPr indent="0" lvl="0" marL="0" rtl="0" algn="l">
              <a:spcBef>
                <a:spcPts val="0"/>
              </a:spcBef>
              <a:spcAft>
                <a:spcPts val="0"/>
              </a:spcAft>
              <a:buNone/>
            </a:pPr>
            <a:r>
              <a:t/>
            </a:r>
            <a:endParaRPr sz="1300">
              <a:solidFill>
                <a:srgbClr val="595959"/>
              </a:solidFill>
              <a:latin typeface="Roboto"/>
              <a:ea typeface="Roboto"/>
              <a:cs typeface="Roboto"/>
              <a:sym typeface="Roboto"/>
            </a:endParaRPr>
          </a:p>
          <a:p>
            <a:pPr indent="0" lvl="0" marL="0" rtl="0" algn="l">
              <a:spcBef>
                <a:spcPts val="0"/>
              </a:spcBef>
              <a:spcAft>
                <a:spcPts val="0"/>
              </a:spcAft>
              <a:buNone/>
            </a:pPr>
            <a:r>
              <a:rPr lang="en" sz="1300">
                <a:solidFill>
                  <a:srgbClr val="595959"/>
                </a:solidFill>
                <a:latin typeface="Roboto"/>
                <a:ea typeface="Roboto"/>
                <a:cs typeface="Roboto"/>
                <a:sym typeface="Roboto"/>
              </a:rPr>
              <a:t>Lenses:</a:t>
            </a:r>
            <a:endParaRPr sz="1300">
              <a:solidFill>
                <a:srgbClr val="595959"/>
              </a:solidFill>
              <a:latin typeface="Roboto"/>
              <a:ea typeface="Roboto"/>
              <a:cs typeface="Roboto"/>
              <a:sym typeface="Roboto"/>
            </a:endParaRPr>
          </a:p>
          <a:p>
            <a:pPr indent="0" lvl="0" marL="0" rtl="0" algn="l">
              <a:spcBef>
                <a:spcPts val="0"/>
              </a:spcBef>
              <a:spcAft>
                <a:spcPts val="0"/>
              </a:spcAft>
              <a:buNone/>
            </a:pPr>
            <a:r>
              <a:rPr lang="en" sz="1300">
                <a:solidFill>
                  <a:srgbClr val="595959"/>
                </a:solidFill>
                <a:latin typeface="Roboto"/>
                <a:ea typeface="Roboto"/>
                <a:cs typeface="Roboto"/>
                <a:sym typeface="Roboto"/>
              </a:rPr>
              <a:t>Each agent comes to a transparency card with their own lenses – aspects of a dataset that will help them make a decision. They look for information which supports or negates a lens, and will often evaluate the usefulness of transparency reports through lenses.</a:t>
            </a:r>
            <a:endParaRPr sz="1300">
              <a:solidFill>
                <a:srgbClr val="595959"/>
              </a:solidFill>
              <a:latin typeface="Roboto"/>
              <a:ea typeface="Roboto"/>
              <a:cs typeface="Roboto"/>
              <a:sym typeface="Roboto"/>
            </a:endParaRPr>
          </a:p>
          <a:p>
            <a:pPr indent="0" lvl="0" marL="0" rtl="0" algn="l">
              <a:spcBef>
                <a:spcPts val="0"/>
              </a:spcBef>
              <a:spcAft>
                <a:spcPts val="0"/>
              </a:spcAft>
              <a:buNone/>
            </a:pPr>
            <a:r>
              <a:t/>
            </a:r>
            <a:endParaRPr sz="1300">
              <a:solidFill>
                <a:srgbClr val="595959"/>
              </a:solidFill>
              <a:latin typeface="Roboto"/>
              <a:ea typeface="Roboto"/>
              <a:cs typeface="Roboto"/>
              <a:sym typeface="Roboto"/>
            </a:endParaRPr>
          </a:p>
          <a:p>
            <a:pPr indent="0" lvl="0" marL="0" rtl="0" algn="l">
              <a:spcBef>
                <a:spcPts val="0"/>
              </a:spcBef>
              <a:spcAft>
                <a:spcPts val="0"/>
              </a:spcAft>
              <a:buNone/>
            </a:pPr>
            <a:r>
              <a:rPr lang="en" sz="1300">
                <a:solidFill>
                  <a:srgbClr val="595959"/>
                </a:solidFill>
                <a:latin typeface="Roboto"/>
                <a:ea typeface="Roboto"/>
                <a:cs typeface="Roboto"/>
                <a:sym typeface="Roboto"/>
              </a:rPr>
              <a:t>Scopes:</a:t>
            </a:r>
            <a:endParaRPr sz="1300">
              <a:solidFill>
                <a:srgbClr val="595959"/>
              </a:solidFill>
              <a:latin typeface="Roboto"/>
              <a:ea typeface="Roboto"/>
              <a:cs typeface="Roboto"/>
              <a:sym typeface="Roboto"/>
            </a:endParaRPr>
          </a:p>
          <a:p>
            <a:pPr indent="0" lvl="0" marL="0" rtl="0" algn="l">
              <a:spcBef>
                <a:spcPts val="0"/>
              </a:spcBef>
              <a:spcAft>
                <a:spcPts val="0"/>
              </a:spcAft>
              <a:buNone/>
            </a:pPr>
            <a:r>
              <a:rPr lang="en" sz="1300">
                <a:solidFill>
                  <a:srgbClr val="595959"/>
                </a:solidFill>
                <a:latin typeface="Roboto"/>
                <a:ea typeface="Roboto"/>
                <a:cs typeface="Roboto"/>
                <a:sym typeface="Roboto"/>
              </a:rPr>
              <a:t>Scopes, like field glasses with varying focal lengths, are questions of different specificity that agents ask in order to learn things about a dataset. As an agent gets an answer to a scope, they get one step closer to forming a lens- based understanding of the dataset.</a:t>
            </a:r>
            <a:endParaRPr sz="1300">
              <a:solidFill>
                <a:srgbClr val="595959"/>
              </a:solidFill>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0242cba2ce_1_6: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0242cba2ce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Recommended duration: 10 minutes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df925bcc07_0_63: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df925bcc07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Recommended duration:</a:t>
            </a:r>
            <a:r>
              <a:rPr lang="en"/>
              <a:t> 10 minutes</a:t>
            </a:r>
            <a:endParaRPr/>
          </a:p>
          <a:p>
            <a:pPr indent="0" lvl="0" marL="0" rtl="0" algn="l">
              <a:spcBef>
                <a:spcPts val="0"/>
              </a:spcBef>
              <a:spcAft>
                <a:spcPts val="0"/>
              </a:spcAft>
              <a:buNone/>
            </a:pPr>
            <a:r>
              <a:rPr b="1" lang="en"/>
              <a:t>Pro-tip:</a:t>
            </a:r>
            <a:r>
              <a:rPr lang="en"/>
              <a:t> Focus on </a:t>
            </a:r>
            <a:r>
              <a:rPr lang="en"/>
              <a:t>quantity</a:t>
            </a:r>
            <a:r>
              <a:rPr lang="en"/>
              <a:t>, not quality. Push past the obvious and cover as many agents.</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df9755f84e_0_100:notes"/>
          <p:cNvSpPr/>
          <p:nvPr>
            <p:ph idx="2" type="sldImg"/>
          </p:nvPr>
        </p:nvSpPr>
        <p:spPr>
          <a:xfrm>
            <a:off x="312026"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df9755f84e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Recommended duration: </a:t>
            </a:r>
            <a:r>
              <a:rPr lang="en"/>
              <a:t>10</a:t>
            </a:r>
            <a:r>
              <a:rPr lang="en"/>
              <a:t> minutes</a:t>
            </a:r>
            <a:endParaRPr/>
          </a:p>
          <a:p>
            <a:pPr indent="0" lvl="0" marL="0" rtl="0" algn="l">
              <a:spcBef>
                <a:spcPts val="0"/>
              </a:spcBef>
              <a:spcAft>
                <a:spcPts val="0"/>
              </a:spcAft>
              <a:buNone/>
            </a:pPr>
            <a:r>
              <a:rPr b="1" lang="en"/>
              <a:t>Pro-tip:</a:t>
            </a:r>
            <a:r>
              <a:rPr lang="en"/>
              <a:t> It’s ok to write the same lens three times with different perspectives, as long as they are framed appropriately for that perspective.</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df925bcc07_0_132:notes"/>
          <p:cNvSpPr/>
          <p:nvPr>
            <p:ph idx="2" type="sldImg"/>
          </p:nvPr>
        </p:nvSpPr>
        <p:spPr>
          <a:xfrm>
            <a:off x="312027" y="685800"/>
            <a:ext cx="62346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df925bcc07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Recommended duration: </a:t>
            </a:r>
            <a:r>
              <a:rPr lang="en">
                <a:solidFill>
                  <a:schemeClr val="dk1"/>
                </a:solidFill>
              </a:rPr>
              <a:t>15 minutes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Pro-tip: </a:t>
            </a:r>
            <a:r>
              <a:rPr lang="en">
                <a:solidFill>
                  <a:schemeClr val="dk1"/>
                </a:solidFill>
              </a:rPr>
              <a:t>Cluster-as-you-share. Once everyone has had an opportunity to add their lenses, discuss each cluster and look for ways to consolidate  the cluster into a couple of representative lenses.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How: </a:t>
            </a:r>
            <a:r>
              <a:rPr lang="en">
                <a:solidFill>
                  <a:schemeClr val="dk1"/>
                </a:solidFill>
              </a:rPr>
              <a:t>Volunteer a participant to share their lenses and place them on this slide to get the conversation going. Use this as a starting point for other participants to share their lenses and add them to the slide to create clusters. </a:t>
            </a:r>
            <a:endParaRPr b="1">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14.png"/><Relationship Id="rId7" Type="http://schemas.openxmlformats.org/officeDocument/2006/relationships/image" Target="../media/image1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4.png"/><Relationship Id="rId7"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8.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Section Break" type="title">
  <p:cSld name="TITLE">
    <p:bg>
      <p:bgPr>
        <a:solidFill>
          <a:srgbClr val="090B0C"/>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6398250" y="1600202"/>
            <a:ext cx="10972800" cy="64008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1"/>
              </a:buClr>
              <a:buSzPts val="7200"/>
              <a:buNone/>
              <a:defRPr sz="7200">
                <a:solidFill>
                  <a:schemeClr val="lt1"/>
                </a:solidFill>
              </a:defRPr>
            </a:lvl1pPr>
            <a:lvl2pPr lvl="1" rtl="0">
              <a:spcBef>
                <a:spcPts val="0"/>
              </a:spcBef>
              <a:spcAft>
                <a:spcPts val="0"/>
              </a:spcAft>
              <a:buClr>
                <a:schemeClr val="lt1"/>
              </a:buClr>
              <a:buSzPts val="7200"/>
              <a:buNone/>
              <a:defRPr sz="7200">
                <a:solidFill>
                  <a:schemeClr val="lt1"/>
                </a:solidFill>
              </a:defRPr>
            </a:lvl2pPr>
            <a:lvl3pPr lvl="2" rtl="0">
              <a:spcBef>
                <a:spcPts val="0"/>
              </a:spcBef>
              <a:spcAft>
                <a:spcPts val="0"/>
              </a:spcAft>
              <a:buClr>
                <a:schemeClr val="lt1"/>
              </a:buClr>
              <a:buSzPts val="7200"/>
              <a:buNone/>
              <a:defRPr sz="7200">
                <a:solidFill>
                  <a:schemeClr val="lt1"/>
                </a:solidFill>
              </a:defRPr>
            </a:lvl3pPr>
            <a:lvl4pPr lvl="3" rtl="0">
              <a:spcBef>
                <a:spcPts val="0"/>
              </a:spcBef>
              <a:spcAft>
                <a:spcPts val="0"/>
              </a:spcAft>
              <a:buClr>
                <a:schemeClr val="lt1"/>
              </a:buClr>
              <a:buSzPts val="7200"/>
              <a:buNone/>
              <a:defRPr sz="7200">
                <a:solidFill>
                  <a:schemeClr val="lt1"/>
                </a:solidFill>
              </a:defRPr>
            </a:lvl4pPr>
            <a:lvl5pPr lvl="4" rtl="0">
              <a:spcBef>
                <a:spcPts val="0"/>
              </a:spcBef>
              <a:spcAft>
                <a:spcPts val="0"/>
              </a:spcAft>
              <a:buClr>
                <a:schemeClr val="lt1"/>
              </a:buClr>
              <a:buSzPts val="7200"/>
              <a:buNone/>
              <a:defRPr sz="7200">
                <a:solidFill>
                  <a:schemeClr val="lt1"/>
                </a:solidFill>
              </a:defRPr>
            </a:lvl5pPr>
            <a:lvl6pPr lvl="5" rtl="0">
              <a:spcBef>
                <a:spcPts val="0"/>
              </a:spcBef>
              <a:spcAft>
                <a:spcPts val="0"/>
              </a:spcAft>
              <a:buClr>
                <a:schemeClr val="lt1"/>
              </a:buClr>
              <a:buSzPts val="7200"/>
              <a:buNone/>
              <a:defRPr sz="7200">
                <a:solidFill>
                  <a:schemeClr val="lt1"/>
                </a:solidFill>
              </a:defRPr>
            </a:lvl6pPr>
            <a:lvl7pPr lvl="6" rtl="0">
              <a:spcBef>
                <a:spcPts val="0"/>
              </a:spcBef>
              <a:spcAft>
                <a:spcPts val="0"/>
              </a:spcAft>
              <a:buClr>
                <a:schemeClr val="lt1"/>
              </a:buClr>
              <a:buSzPts val="7200"/>
              <a:buNone/>
              <a:defRPr sz="7200">
                <a:solidFill>
                  <a:schemeClr val="lt1"/>
                </a:solidFill>
              </a:defRPr>
            </a:lvl7pPr>
            <a:lvl8pPr lvl="7" rtl="0">
              <a:spcBef>
                <a:spcPts val="0"/>
              </a:spcBef>
              <a:spcAft>
                <a:spcPts val="0"/>
              </a:spcAft>
              <a:buClr>
                <a:schemeClr val="lt1"/>
              </a:buClr>
              <a:buSzPts val="7200"/>
              <a:buNone/>
              <a:defRPr sz="7200">
                <a:solidFill>
                  <a:schemeClr val="lt1"/>
                </a:solidFill>
              </a:defRPr>
            </a:lvl8pPr>
            <a:lvl9pPr lvl="8" rtl="0">
              <a:spcBef>
                <a:spcPts val="0"/>
              </a:spcBef>
              <a:spcAft>
                <a:spcPts val="0"/>
              </a:spcAft>
              <a:buClr>
                <a:schemeClr val="lt1"/>
              </a:buClr>
              <a:buSzPts val="7200"/>
              <a:buNone/>
              <a:defRPr sz="7200">
                <a:solidFill>
                  <a:schemeClr val="lt1"/>
                </a:solidFill>
              </a:defRPr>
            </a:lvl9pPr>
          </a:lstStyle>
          <a:p/>
        </p:txBody>
      </p:sp>
      <p:sp>
        <p:nvSpPr>
          <p:cNvPr id="10" name="Google Shape;10;p2"/>
          <p:cNvSpPr txBox="1"/>
          <p:nvPr>
            <p:ph idx="1" type="subTitle"/>
          </p:nvPr>
        </p:nvSpPr>
        <p:spPr>
          <a:xfrm>
            <a:off x="6398250" y="894080"/>
            <a:ext cx="10972800" cy="759900"/>
          </a:xfrm>
          <a:prstGeom prst="rect">
            <a:avLst/>
          </a:prstGeom>
        </p:spPr>
        <p:txBody>
          <a:bodyPr anchorCtr="0" anchor="t" bIns="182850" lIns="182850" spcFirstLastPara="1" rIns="182850" wrap="square" tIns="182850">
            <a:noAutofit/>
          </a:bodyPr>
          <a:lstStyle>
            <a:lvl1pPr lv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a:spcBef>
                <a:spcPts val="3200"/>
              </a:spcBef>
              <a:spcAft>
                <a:spcPts val="320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11" name="Google Shape;11;p2"/>
          <p:cNvPicPr preferRelativeResize="0"/>
          <p:nvPr/>
        </p:nvPicPr>
        <p:blipFill rotWithShape="1">
          <a:blip r:embed="rId2">
            <a:alphaModFix/>
          </a:blip>
          <a:srcRect b="2533" l="55835" r="2002" t="33658"/>
          <a:stretch/>
        </p:blipFill>
        <p:spPr>
          <a:xfrm flipH="1">
            <a:off x="-6" y="0"/>
            <a:ext cx="4515555" cy="5163285"/>
          </a:xfrm>
          <a:prstGeom prst="rect">
            <a:avLst/>
          </a:prstGeom>
          <a:noFill/>
          <a:ln>
            <a:noFill/>
          </a:ln>
        </p:spPr>
      </p:pic>
      <p:pic>
        <p:nvPicPr>
          <p:cNvPr id="12" name="Google Shape;12;p2"/>
          <p:cNvPicPr preferRelativeResize="0"/>
          <p:nvPr/>
        </p:nvPicPr>
        <p:blipFill rotWithShape="1">
          <a:blip r:embed="rId2">
            <a:alphaModFix/>
          </a:blip>
          <a:srcRect b="2533" l="55835" r="2002" t="33658"/>
          <a:stretch/>
        </p:blipFill>
        <p:spPr>
          <a:xfrm flipH="1">
            <a:off x="-6" y="4895114"/>
            <a:ext cx="4515555" cy="5163285"/>
          </a:xfrm>
          <a:prstGeom prst="rect">
            <a:avLst/>
          </a:prstGeom>
          <a:noFill/>
          <a:ln>
            <a:noFill/>
          </a:ln>
        </p:spPr>
      </p:pic>
    </p:spTree>
  </p:cSld>
  <p:clrMapOvr>
    <a:masterClrMapping/>
  </p:clrMapOvr>
  <p:extLst>
    <p:ext uri="{DCECCB84-F9BA-43D5-87BE-67443E8EF086}">
      <p15:sldGuideLst>
        <p15:guide id="1" pos="3900">
          <p15:clr>
            <a:srgbClr val="00FF00"/>
          </p15:clr>
        </p15:guide>
        <p15:guide id="2" pos="4032">
          <p15:clr>
            <a:srgbClr val="00FF00"/>
          </p15:clr>
        </p15:guide>
        <p15:guide id="3" pos="7486">
          <p15:clr>
            <a:srgbClr val="00FF00"/>
          </p15:clr>
        </p15:guide>
        <p15:guide id="4" pos="7622">
          <p15:clr>
            <a:srgbClr val="00FF0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Table of Contents - Dark">
  <p:cSld name="TITLE_1_2_1">
    <p:bg>
      <p:bgPr>
        <a:solidFill>
          <a:srgbClr val="090B0C"/>
        </a:solidFill>
      </p:bgPr>
    </p:bg>
    <p:spTree>
      <p:nvGrpSpPr>
        <p:cNvPr id="62" name="Shape 62"/>
        <p:cNvGrpSpPr/>
        <p:nvPr/>
      </p:nvGrpSpPr>
      <p:grpSpPr>
        <a:xfrm>
          <a:off x="0" y="0"/>
          <a:ext cx="0" cy="0"/>
          <a:chOff x="0" y="0"/>
          <a:chExt cx="0" cy="0"/>
        </a:xfrm>
      </p:grpSpPr>
      <p:sp>
        <p:nvSpPr>
          <p:cNvPr id="63" name="Google Shape;63;p11"/>
          <p:cNvSpPr txBox="1"/>
          <p:nvPr>
            <p:ph type="ctrTitle"/>
          </p:nvPr>
        </p:nvSpPr>
        <p:spPr>
          <a:xfrm>
            <a:off x="4946900" y="1600212"/>
            <a:ext cx="12625200" cy="6400800"/>
          </a:xfrm>
          <a:prstGeom prst="rect">
            <a:avLst/>
          </a:prstGeom>
        </p:spPr>
        <p:txBody>
          <a:bodyPr anchorCtr="0" anchor="t" bIns="182850" lIns="182850" spcFirstLastPara="1" rIns="182850" wrap="square" tIns="182850">
            <a:noAutofit/>
          </a:bodyPr>
          <a:lstStyle>
            <a:lvl1pPr lvl="0" rtl="0">
              <a:spcBef>
                <a:spcPts val="0"/>
              </a:spcBef>
              <a:spcAft>
                <a:spcPts val="0"/>
              </a:spcAft>
              <a:buClr>
                <a:srgbClr val="CDDCDC"/>
              </a:buClr>
              <a:buSzPts val="4800"/>
              <a:buNone/>
              <a:defRPr sz="4800">
                <a:solidFill>
                  <a:srgbClr val="CDDCDC"/>
                </a:solidFill>
              </a:defRPr>
            </a:lvl1pPr>
            <a:lvl2pPr lvl="1" rtl="0">
              <a:spcBef>
                <a:spcPts val="0"/>
              </a:spcBef>
              <a:spcAft>
                <a:spcPts val="0"/>
              </a:spcAft>
              <a:buClr>
                <a:srgbClr val="CDDCDC"/>
              </a:buClr>
              <a:buSzPts val="4800"/>
              <a:buNone/>
              <a:defRPr sz="4800">
                <a:solidFill>
                  <a:srgbClr val="CDDCDC"/>
                </a:solidFill>
              </a:defRPr>
            </a:lvl2pPr>
            <a:lvl3pPr lvl="2" rtl="0">
              <a:spcBef>
                <a:spcPts val="0"/>
              </a:spcBef>
              <a:spcAft>
                <a:spcPts val="0"/>
              </a:spcAft>
              <a:buClr>
                <a:srgbClr val="CDDCDC"/>
              </a:buClr>
              <a:buSzPts val="4800"/>
              <a:buNone/>
              <a:defRPr sz="4800">
                <a:solidFill>
                  <a:srgbClr val="CDDCDC"/>
                </a:solidFill>
              </a:defRPr>
            </a:lvl3pPr>
            <a:lvl4pPr lvl="3" rtl="0">
              <a:spcBef>
                <a:spcPts val="0"/>
              </a:spcBef>
              <a:spcAft>
                <a:spcPts val="0"/>
              </a:spcAft>
              <a:buClr>
                <a:srgbClr val="CDDCDC"/>
              </a:buClr>
              <a:buSzPts val="4800"/>
              <a:buNone/>
              <a:defRPr sz="4800">
                <a:solidFill>
                  <a:srgbClr val="CDDCDC"/>
                </a:solidFill>
              </a:defRPr>
            </a:lvl4pPr>
            <a:lvl5pPr lvl="4" rtl="0">
              <a:spcBef>
                <a:spcPts val="0"/>
              </a:spcBef>
              <a:spcAft>
                <a:spcPts val="0"/>
              </a:spcAft>
              <a:buClr>
                <a:srgbClr val="CDDCDC"/>
              </a:buClr>
              <a:buSzPts val="4800"/>
              <a:buNone/>
              <a:defRPr sz="4800">
                <a:solidFill>
                  <a:srgbClr val="CDDCDC"/>
                </a:solidFill>
              </a:defRPr>
            </a:lvl5pPr>
            <a:lvl6pPr lvl="5" rtl="0">
              <a:spcBef>
                <a:spcPts val="0"/>
              </a:spcBef>
              <a:spcAft>
                <a:spcPts val="0"/>
              </a:spcAft>
              <a:buClr>
                <a:srgbClr val="CDDCDC"/>
              </a:buClr>
              <a:buSzPts val="4800"/>
              <a:buNone/>
              <a:defRPr sz="4800">
                <a:solidFill>
                  <a:srgbClr val="CDDCDC"/>
                </a:solidFill>
              </a:defRPr>
            </a:lvl6pPr>
            <a:lvl7pPr lvl="6" rtl="0">
              <a:spcBef>
                <a:spcPts val="0"/>
              </a:spcBef>
              <a:spcAft>
                <a:spcPts val="0"/>
              </a:spcAft>
              <a:buClr>
                <a:srgbClr val="CDDCDC"/>
              </a:buClr>
              <a:buSzPts val="4800"/>
              <a:buNone/>
              <a:defRPr sz="4800">
                <a:solidFill>
                  <a:srgbClr val="CDDCDC"/>
                </a:solidFill>
              </a:defRPr>
            </a:lvl7pPr>
            <a:lvl8pPr lvl="7" rtl="0">
              <a:spcBef>
                <a:spcPts val="0"/>
              </a:spcBef>
              <a:spcAft>
                <a:spcPts val="0"/>
              </a:spcAft>
              <a:buClr>
                <a:srgbClr val="CDDCDC"/>
              </a:buClr>
              <a:buSzPts val="4800"/>
              <a:buNone/>
              <a:defRPr sz="4800">
                <a:solidFill>
                  <a:srgbClr val="CDDCDC"/>
                </a:solidFill>
              </a:defRPr>
            </a:lvl8pPr>
            <a:lvl9pPr lvl="8" rtl="0">
              <a:spcBef>
                <a:spcPts val="0"/>
              </a:spcBef>
              <a:spcAft>
                <a:spcPts val="0"/>
              </a:spcAft>
              <a:buClr>
                <a:srgbClr val="CDDCDC"/>
              </a:buClr>
              <a:buSzPts val="4800"/>
              <a:buNone/>
              <a:defRPr sz="4800">
                <a:solidFill>
                  <a:srgbClr val="CDDCDC"/>
                </a:solidFill>
              </a:defRPr>
            </a:lvl9pPr>
          </a:lstStyle>
          <a:p/>
        </p:txBody>
      </p:sp>
      <p:sp>
        <p:nvSpPr>
          <p:cNvPr id="64" name="Google Shape;64;p11"/>
          <p:cNvSpPr txBox="1"/>
          <p:nvPr>
            <p:ph idx="1" type="subTitle"/>
          </p:nvPr>
        </p:nvSpPr>
        <p:spPr>
          <a:xfrm>
            <a:off x="4946900" y="685800"/>
            <a:ext cx="10972800" cy="9144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rtl="0">
              <a:spcBef>
                <a:spcPts val="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65" name="Google Shape;65;p11"/>
          <p:cNvPicPr preferRelativeResize="0"/>
          <p:nvPr/>
        </p:nvPicPr>
        <p:blipFill rotWithShape="1">
          <a:blip r:embed="rId2">
            <a:alphaModFix amt="60000"/>
          </a:blip>
          <a:srcRect b="2533" l="55835" r="2002" t="33658"/>
          <a:stretch/>
        </p:blipFill>
        <p:spPr>
          <a:xfrm flipH="1" rot="5400000">
            <a:off x="301952" y="-301948"/>
            <a:ext cx="4210049" cy="4813947"/>
          </a:xfrm>
          <a:prstGeom prst="rect">
            <a:avLst/>
          </a:prstGeom>
          <a:noFill/>
          <a:ln>
            <a:noFill/>
          </a:ln>
        </p:spPr>
      </p:pic>
      <p:pic>
        <p:nvPicPr>
          <p:cNvPr id="66" name="Google Shape;66;p11"/>
          <p:cNvPicPr preferRelativeResize="0"/>
          <p:nvPr/>
        </p:nvPicPr>
        <p:blipFill rotWithShape="1">
          <a:blip r:embed="rId2">
            <a:alphaModFix amt="60000"/>
          </a:blip>
          <a:srcRect b="2533" l="55835" r="2002" t="33658"/>
          <a:stretch/>
        </p:blipFill>
        <p:spPr>
          <a:xfrm flipH="1" rot="-5400000">
            <a:off x="285213" y="5525961"/>
            <a:ext cx="4229098" cy="4835775"/>
          </a:xfrm>
          <a:prstGeom prst="rect">
            <a:avLst/>
          </a:prstGeom>
          <a:noFill/>
          <a:ln>
            <a:noFill/>
          </a:ln>
        </p:spPr>
      </p:pic>
      <p:pic>
        <p:nvPicPr>
          <p:cNvPr id="67" name="Google Shape;67;p11"/>
          <p:cNvPicPr preferRelativeResize="0"/>
          <p:nvPr/>
        </p:nvPicPr>
        <p:blipFill rotWithShape="1">
          <a:blip r:embed="rId2">
            <a:alphaModFix amt="60000"/>
          </a:blip>
          <a:srcRect b="31460" l="56214" r="1623" t="6742"/>
          <a:stretch/>
        </p:blipFill>
        <p:spPr>
          <a:xfrm flipH="1" rot="-5400000">
            <a:off x="216024" y="2244777"/>
            <a:ext cx="4360026" cy="4828323"/>
          </a:xfrm>
          <a:prstGeom prst="rect">
            <a:avLst/>
          </a:prstGeom>
          <a:noFill/>
          <a:ln>
            <a:noFill/>
          </a:ln>
        </p:spPr>
      </p:pic>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Supplementary Section with Subtitle" type="tx">
  <p:cSld name="TITLE_AND_BODY">
    <p:spTree>
      <p:nvGrpSpPr>
        <p:cNvPr id="68" name="Shape 68"/>
        <p:cNvGrpSpPr/>
        <p:nvPr/>
      </p:nvGrpSpPr>
      <p:grpSpPr>
        <a:xfrm>
          <a:off x="0" y="0"/>
          <a:ext cx="0" cy="0"/>
          <a:chOff x="0" y="0"/>
          <a:chExt cx="0" cy="0"/>
        </a:xfrm>
      </p:grpSpPr>
      <p:cxnSp>
        <p:nvCxnSpPr>
          <p:cNvPr id="69" name="Google Shape;69;p12"/>
          <p:cNvCxnSpPr/>
          <p:nvPr/>
        </p:nvCxnSpPr>
        <p:spPr>
          <a:xfrm>
            <a:off x="6400800" y="670560"/>
            <a:ext cx="11201400" cy="0"/>
          </a:xfrm>
          <a:prstGeom prst="straightConnector1">
            <a:avLst/>
          </a:prstGeom>
          <a:noFill/>
          <a:ln cap="flat" cmpd="sng" w="38100">
            <a:solidFill>
              <a:schemeClr val="dk2"/>
            </a:solidFill>
            <a:prstDash val="solid"/>
            <a:round/>
            <a:headEnd len="sm" w="sm" type="none"/>
            <a:tailEnd len="sm" w="sm" type="none"/>
          </a:ln>
        </p:spPr>
      </p:cxnSp>
      <p:cxnSp>
        <p:nvCxnSpPr>
          <p:cNvPr id="70" name="Google Shape;70;p12"/>
          <p:cNvCxnSpPr/>
          <p:nvPr/>
        </p:nvCxnSpPr>
        <p:spPr>
          <a:xfrm>
            <a:off x="6400800" y="9387840"/>
            <a:ext cx="11191500" cy="0"/>
          </a:xfrm>
          <a:prstGeom prst="straightConnector1">
            <a:avLst/>
          </a:prstGeom>
          <a:noFill/>
          <a:ln cap="flat" cmpd="sng" w="19050">
            <a:solidFill>
              <a:schemeClr val="dk2"/>
            </a:solidFill>
            <a:prstDash val="solid"/>
            <a:round/>
            <a:headEnd len="sm" w="sm" type="none"/>
            <a:tailEnd len="sm" w="sm" type="none"/>
          </a:ln>
        </p:spPr>
      </p:cxnSp>
      <p:sp>
        <p:nvSpPr>
          <p:cNvPr id="71" name="Google Shape;71;p12"/>
          <p:cNvSpPr txBox="1"/>
          <p:nvPr>
            <p:ph type="title"/>
          </p:nvPr>
        </p:nvSpPr>
        <p:spPr>
          <a:xfrm>
            <a:off x="6400800" y="838205"/>
            <a:ext cx="11201400" cy="54864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72" name="Google Shape;72;p12"/>
          <p:cNvSpPr txBox="1"/>
          <p:nvPr>
            <p:ph idx="1" type="subTitle"/>
          </p:nvPr>
        </p:nvSpPr>
        <p:spPr>
          <a:xfrm>
            <a:off x="6400800" y="7315200"/>
            <a:ext cx="11201400" cy="1828800"/>
          </a:xfrm>
          <a:prstGeom prst="rect">
            <a:avLst/>
          </a:prstGeom>
        </p:spPr>
        <p:txBody>
          <a:bodyPr anchorCtr="0" anchor="b" bIns="182850" lIns="182850" spcFirstLastPara="1" rIns="182850" wrap="square" tIns="18285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grpSp>
        <p:nvGrpSpPr>
          <p:cNvPr id="73" name="Google Shape;73;p12"/>
          <p:cNvGrpSpPr/>
          <p:nvPr/>
        </p:nvGrpSpPr>
        <p:grpSpPr>
          <a:xfrm>
            <a:off x="-5" y="-9000"/>
            <a:ext cx="6200927" cy="10067403"/>
            <a:chOff x="-5" y="-9000"/>
            <a:chExt cx="6200927" cy="10067403"/>
          </a:xfrm>
        </p:grpSpPr>
        <p:pic>
          <p:nvPicPr>
            <p:cNvPr id="74" name="Google Shape;74;p12"/>
            <p:cNvPicPr preferRelativeResize="0"/>
            <p:nvPr/>
          </p:nvPicPr>
          <p:blipFill rotWithShape="1">
            <a:blip r:embed="rId2">
              <a:alphaModFix/>
            </a:blip>
            <a:srcRect b="21064" l="0" r="0" t="21064"/>
            <a:stretch/>
          </p:blipFill>
          <p:spPr>
            <a:xfrm rot="10800000">
              <a:off x="1" y="2645048"/>
              <a:ext cx="6189774" cy="2015277"/>
            </a:xfrm>
            <a:prstGeom prst="rect">
              <a:avLst/>
            </a:prstGeom>
            <a:noFill/>
            <a:ln>
              <a:noFill/>
            </a:ln>
          </p:spPr>
        </p:pic>
        <p:pic>
          <p:nvPicPr>
            <p:cNvPr id="75" name="Google Shape;75;p12"/>
            <p:cNvPicPr preferRelativeResize="0"/>
            <p:nvPr/>
          </p:nvPicPr>
          <p:blipFill rotWithShape="1">
            <a:blip r:embed="rId3">
              <a:alphaModFix/>
            </a:blip>
            <a:srcRect b="10473" l="0" r="0" t="10481"/>
            <a:stretch/>
          </p:blipFill>
          <p:spPr>
            <a:xfrm rot="10800000">
              <a:off x="0" y="7305375"/>
              <a:ext cx="6190494" cy="2753027"/>
            </a:xfrm>
            <a:prstGeom prst="rect">
              <a:avLst/>
            </a:prstGeom>
            <a:noFill/>
            <a:ln>
              <a:noFill/>
            </a:ln>
          </p:spPr>
        </p:pic>
        <p:pic>
          <p:nvPicPr>
            <p:cNvPr id="76" name="Google Shape;76;p12"/>
            <p:cNvPicPr preferRelativeResize="0"/>
            <p:nvPr/>
          </p:nvPicPr>
          <p:blipFill rotWithShape="1">
            <a:blip r:embed="rId4">
              <a:alphaModFix/>
            </a:blip>
            <a:srcRect b="11390" l="0" r="0" t="11383"/>
            <a:stretch/>
          </p:blipFill>
          <p:spPr>
            <a:xfrm flipH="1" rot="10800000">
              <a:off x="0" y="-9000"/>
              <a:ext cx="6200922" cy="2694275"/>
            </a:xfrm>
            <a:prstGeom prst="rect">
              <a:avLst/>
            </a:prstGeom>
            <a:noFill/>
            <a:ln>
              <a:noFill/>
            </a:ln>
          </p:spPr>
        </p:pic>
        <p:pic>
          <p:nvPicPr>
            <p:cNvPr id="77" name="Google Shape;77;p12"/>
            <p:cNvPicPr preferRelativeResize="0"/>
            <p:nvPr/>
          </p:nvPicPr>
          <p:blipFill rotWithShape="1">
            <a:blip r:embed="rId5">
              <a:alphaModFix/>
            </a:blip>
            <a:srcRect b="11325" l="0" r="0" t="3647"/>
            <a:stretch/>
          </p:blipFill>
          <p:spPr>
            <a:xfrm flipH="1">
              <a:off x="-5" y="4381425"/>
              <a:ext cx="6190480" cy="2961477"/>
            </a:xfrm>
            <a:prstGeom prst="rect">
              <a:avLst/>
            </a:prstGeom>
            <a:noFill/>
            <a:ln>
              <a:noFill/>
            </a:ln>
          </p:spPr>
        </p:pic>
      </p:gr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Supplementary Section with Description">
  <p:cSld name="TITLE_AND_BODY_4">
    <p:spTree>
      <p:nvGrpSpPr>
        <p:cNvPr id="78" name="Shape 78"/>
        <p:cNvGrpSpPr/>
        <p:nvPr/>
      </p:nvGrpSpPr>
      <p:grpSpPr>
        <a:xfrm>
          <a:off x="0" y="0"/>
          <a:ext cx="0" cy="0"/>
          <a:chOff x="0" y="0"/>
          <a:chExt cx="0" cy="0"/>
        </a:xfrm>
      </p:grpSpPr>
      <p:cxnSp>
        <p:nvCxnSpPr>
          <p:cNvPr id="79" name="Google Shape;79;p13"/>
          <p:cNvCxnSpPr/>
          <p:nvPr/>
        </p:nvCxnSpPr>
        <p:spPr>
          <a:xfrm>
            <a:off x="6400922" y="670560"/>
            <a:ext cx="11201400" cy="0"/>
          </a:xfrm>
          <a:prstGeom prst="straightConnector1">
            <a:avLst/>
          </a:prstGeom>
          <a:noFill/>
          <a:ln cap="flat" cmpd="sng" w="38100">
            <a:solidFill>
              <a:schemeClr val="dk2"/>
            </a:solidFill>
            <a:prstDash val="solid"/>
            <a:round/>
            <a:headEnd len="sm" w="sm" type="none"/>
            <a:tailEnd len="sm" w="sm" type="none"/>
          </a:ln>
        </p:spPr>
      </p:cxnSp>
      <p:cxnSp>
        <p:nvCxnSpPr>
          <p:cNvPr id="80" name="Google Shape;80;p13"/>
          <p:cNvCxnSpPr/>
          <p:nvPr/>
        </p:nvCxnSpPr>
        <p:spPr>
          <a:xfrm>
            <a:off x="6401583" y="9387840"/>
            <a:ext cx="11191500" cy="0"/>
          </a:xfrm>
          <a:prstGeom prst="straightConnector1">
            <a:avLst/>
          </a:prstGeom>
          <a:noFill/>
          <a:ln cap="flat" cmpd="sng" w="19050">
            <a:solidFill>
              <a:schemeClr val="dk2"/>
            </a:solidFill>
            <a:prstDash val="solid"/>
            <a:round/>
            <a:headEnd len="sm" w="sm" type="none"/>
            <a:tailEnd len="sm" w="sm" type="none"/>
          </a:ln>
        </p:spPr>
      </p:cxnSp>
      <p:sp>
        <p:nvSpPr>
          <p:cNvPr id="81" name="Google Shape;81;p13"/>
          <p:cNvSpPr txBox="1"/>
          <p:nvPr>
            <p:ph type="title"/>
          </p:nvPr>
        </p:nvSpPr>
        <p:spPr>
          <a:xfrm>
            <a:off x="6400922" y="838200"/>
            <a:ext cx="11201400" cy="36576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82" name="Google Shape;82;p13"/>
          <p:cNvSpPr txBox="1"/>
          <p:nvPr>
            <p:ph idx="1" type="body"/>
          </p:nvPr>
        </p:nvSpPr>
        <p:spPr>
          <a:xfrm>
            <a:off x="6400800" y="5486400"/>
            <a:ext cx="11201400" cy="3657600"/>
          </a:xfrm>
          <a:prstGeom prst="rect">
            <a:avLst/>
          </a:prstGeom>
        </p:spPr>
        <p:txBody>
          <a:bodyPr anchorCtr="0" anchor="b" bIns="182850" lIns="182850" spcFirstLastPara="1" rIns="182850" wrap="square" tIns="182850">
            <a:noAutofit/>
          </a:bodyPr>
          <a:lstStyle>
            <a:lvl1pPr indent="-457200" lvl="0" marL="457200" rtl="0">
              <a:spcBef>
                <a:spcPts val="0"/>
              </a:spcBef>
              <a:spcAft>
                <a:spcPts val="0"/>
              </a:spcAft>
              <a:buSzPts val="3600"/>
              <a:buChar char="●"/>
              <a:defRPr/>
            </a:lvl1pPr>
            <a:lvl2pPr indent="-406400" lvl="1" marL="914400" rtl="0">
              <a:spcBef>
                <a:spcPts val="3200"/>
              </a:spcBef>
              <a:spcAft>
                <a:spcPts val="0"/>
              </a:spcAft>
              <a:buSzPts val="2800"/>
              <a:buChar char="○"/>
              <a:defRPr/>
            </a:lvl2pPr>
            <a:lvl3pPr indent="-393700" lvl="2" marL="1371600" rtl="0">
              <a:spcBef>
                <a:spcPts val="3200"/>
              </a:spcBef>
              <a:spcAft>
                <a:spcPts val="0"/>
              </a:spcAft>
              <a:buSzPts val="2600"/>
              <a:buChar char="■"/>
              <a:defRPr/>
            </a:lvl3pPr>
            <a:lvl4pPr indent="-368300" lvl="3" marL="1828800" rtl="0">
              <a:spcBef>
                <a:spcPts val="3200"/>
              </a:spcBef>
              <a:spcAft>
                <a:spcPts val="0"/>
              </a:spcAft>
              <a:buSzPts val="2200"/>
              <a:buChar char="●"/>
              <a:defRPr/>
            </a:lvl4pPr>
            <a:lvl5pPr indent="-368300" lvl="4" marL="2286000" rtl="0">
              <a:spcBef>
                <a:spcPts val="3200"/>
              </a:spcBef>
              <a:spcAft>
                <a:spcPts val="0"/>
              </a:spcAft>
              <a:buSzPts val="2200"/>
              <a:buChar char="○"/>
              <a:defRPr/>
            </a:lvl5pPr>
            <a:lvl6pPr indent="-368300" lvl="5" marL="2743200" rtl="0">
              <a:spcBef>
                <a:spcPts val="3200"/>
              </a:spcBef>
              <a:spcAft>
                <a:spcPts val="0"/>
              </a:spcAft>
              <a:buSzPts val="2200"/>
              <a:buChar char="■"/>
              <a:defRPr/>
            </a:lvl6pPr>
            <a:lvl7pPr indent="-368300" lvl="6" marL="3200400" rtl="0">
              <a:spcBef>
                <a:spcPts val="3200"/>
              </a:spcBef>
              <a:spcAft>
                <a:spcPts val="0"/>
              </a:spcAft>
              <a:buSzPts val="2200"/>
              <a:buChar char="●"/>
              <a:defRPr/>
            </a:lvl7pPr>
            <a:lvl8pPr indent="-368300" lvl="7" marL="3657600" rtl="0">
              <a:spcBef>
                <a:spcPts val="3200"/>
              </a:spcBef>
              <a:spcAft>
                <a:spcPts val="0"/>
              </a:spcAft>
              <a:buSzPts val="2200"/>
              <a:buChar char="○"/>
              <a:defRPr/>
            </a:lvl8pPr>
            <a:lvl9pPr indent="-368300" lvl="8" marL="4114800" rtl="0">
              <a:spcBef>
                <a:spcPts val="3200"/>
              </a:spcBef>
              <a:spcAft>
                <a:spcPts val="3200"/>
              </a:spcAft>
              <a:buSzPts val="2200"/>
              <a:buChar char="■"/>
              <a:defRPr/>
            </a:lvl9pPr>
          </a:lstStyle>
          <a:p/>
        </p:txBody>
      </p:sp>
      <p:grpSp>
        <p:nvGrpSpPr>
          <p:cNvPr id="83" name="Google Shape;83;p13"/>
          <p:cNvGrpSpPr/>
          <p:nvPr/>
        </p:nvGrpSpPr>
        <p:grpSpPr>
          <a:xfrm>
            <a:off x="-5" y="-9000"/>
            <a:ext cx="6200927" cy="10067403"/>
            <a:chOff x="-5" y="-9000"/>
            <a:chExt cx="6200927" cy="10067403"/>
          </a:xfrm>
        </p:grpSpPr>
        <p:pic>
          <p:nvPicPr>
            <p:cNvPr id="84" name="Google Shape;84;p13"/>
            <p:cNvPicPr preferRelativeResize="0"/>
            <p:nvPr/>
          </p:nvPicPr>
          <p:blipFill rotWithShape="1">
            <a:blip r:embed="rId2">
              <a:alphaModFix/>
            </a:blip>
            <a:srcRect b="21064" l="0" r="0" t="21064"/>
            <a:stretch/>
          </p:blipFill>
          <p:spPr>
            <a:xfrm rot="10800000">
              <a:off x="1" y="2645048"/>
              <a:ext cx="6189774" cy="2015277"/>
            </a:xfrm>
            <a:prstGeom prst="rect">
              <a:avLst/>
            </a:prstGeom>
            <a:noFill/>
            <a:ln>
              <a:noFill/>
            </a:ln>
          </p:spPr>
        </p:pic>
        <p:pic>
          <p:nvPicPr>
            <p:cNvPr id="85" name="Google Shape;85;p13"/>
            <p:cNvPicPr preferRelativeResize="0"/>
            <p:nvPr/>
          </p:nvPicPr>
          <p:blipFill rotWithShape="1">
            <a:blip r:embed="rId3">
              <a:alphaModFix/>
            </a:blip>
            <a:srcRect b="10473" l="0" r="0" t="10481"/>
            <a:stretch/>
          </p:blipFill>
          <p:spPr>
            <a:xfrm rot="10800000">
              <a:off x="0" y="7305375"/>
              <a:ext cx="6190494" cy="2753027"/>
            </a:xfrm>
            <a:prstGeom prst="rect">
              <a:avLst/>
            </a:prstGeom>
            <a:noFill/>
            <a:ln>
              <a:noFill/>
            </a:ln>
          </p:spPr>
        </p:pic>
        <p:pic>
          <p:nvPicPr>
            <p:cNvPr id="86" name="Google Shape;86;p13"/>
            <p:cNvPicPr preferRelativeResize="0"/>
            <p:nvPr/>
          </p:nvPicPr>
          <p:blipFill rotWithShape="1">
            <a:blip r:embed="rId4">
              <a:alphaModFix/>
            </a:blip>
            <a:srcRect b="11390" l="0" r="0" t="11383"/>
            <a:stretch/>
          </p:blipFill>
          <p:spPr>
            <a:xfrm flipH="1" rot="10800000">
              <a:off x="0" y="-9000"/>
              <a:ext cx="6200922" cy="2694275"/>
            </a:xfrm>
            <a:prstGeom prst="rect">
              <a:avLst/>
            </a:prstGeom>
            <a:noFill/>
            <a:ln>
              <a:noFill/>
            </a:ln>
          </p:spPr>
        </p:pic>
        <p:pic>
          <p:nvPicPr>
            <p:cNvPr id="87" name="Google Shape;87;p13"/>
            <p:cNvPicPr preferRelativeResize="0"/>
            <p:nvPr/>
          </p:nvPicPr>
          <p:blipFill rotWithShape="1">
            <a:blip r:embed="rId5">
              <a:alphaModFix/>
            </a:blip>
            <a:srcRect b="11325" l="0" r="0" t="3647"/>
            <a:stretch/>
          </p:blipFill>
          <p:spPr>
            <a:xfrm flipH="1">
              <a:off x="-5" y="4381425"/>
              <a:ext cx="6190480" cy="2961477"/>
            </a:xfrm>
            <a:prstGeom prst="rect">
              <a:avLst/>
            </a:prstGeom>
            <a:noFill/>
            <a:ln>
              <a:noFill/>
            </a:ln>
          </p:spPr>
        </p:pic>
      </p:grpSp>
    </p:spTree>
  </p:cSld>
  <p:clrMapOvr>
    <a:masterClrMapping/>
  </p:clrMapOvr>
  <p:extLst>
    <p:ext uri="{DCECCB84-F9BA-43D5-87BE-67443E8EF086}">
      <p15:sldGuideLst>
        <p15:guide id="1" pos="3900">
          <p15:clr>
            <a:srgbClr val="FF9900"/>
          </p15:clr>
        </p15:guide>
        <p15:guide id="2" pos="4032">
          <p15:clr>
            <a:srgbClr val="FF9900"/>
          </p15:clr>
        </p15:guide>
        <p15:guide id="3" pos="7488">
          <p15:clr>
            <a:srgbClr val="FF9900"/>
          </p15:clr>
        </p15:guide>
        <p15:guide id="4" pos="7620">
          <p15:clr>
            <a:srgbClr val="FF990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Supplementary Cover">
  <p:cSld name="TITLE_AND_BODY_4_1">
    <p:spTree>
      <p:nvGrpSpPr>
        <p:cNvPr id="88" name="Shape 88"/>
        <p:cNvGrpSpPr/>
        <p:nvPr/>
      </p:nvGrpSpPr>
      <p:grpSpPr>
        <a:xfrm>
          <a:off x="0" y="0"/>
          <a:ext cx="0" cy="0"/>
          <a:chOff x="0" y="0"/>
          <a:chExt cx="0" cy="0"/>
        </a:xfrm>
      </p:grpSpPr>
      <p:cxnSp>
        <p:nvCxnSpPr>
          <p:cNvPr id="89" name="Google Shape;89;p14"/>
          <p:cNvCxnSpPr/>
          <p:nvPr/>
        </p:nvCxnSpPr>
        <p:spPr>
          <a:xfrm>
            <a:off x="6400800" y="670560"/>
            <a:ext cx="11201400" cy="0"/>
          </a:xfrm>
          <a:prstGeom prst="straightConnector1">
            <a:avLst/>
          </a:prstGeom>
          <a:noFill/>
          <a:ln cap="flat" cmpd="sng" w="38100">
            <a:solidFill>
              <a:schemeClr val="dk2"/>
            </a:solidFill>
            <a:prstDash val="solid"/>
            <a:round/>
            <a:headEnd len="sm" w="sm" type="none"/>
            <a:tailEnd len="sm" w="sm" type="none"/>
          </a:ln>
        </p:spPr>
      </p:cxnSp>
      <p:cxnSp>
        <p:nvCxnSpPr>
          <p:cNvPr id="90" name="Google Shape;90;p14"/>
          <p:cNvCxnSpPr/>
          <p:nvPr/>
        </p:nvCxnSpPr>
        <p:spPr>
          <a:xfrm>
            <a:off x="6400800" y="9387840"/>
            <a:ext cx="11200800" cy="0"/>
          </a:xfrm>
          <a:prstGeom prst="straightConnector1">
            <a:avLst/>
          </a:prstGeom>
          <a:noFill/>
          <a:ln cap="flat" cmpd="sng" w="19050">
            <a:solidFill>
              <a:schemeClr val="dk2"/>
            </a:solidFill>
            <a:prstDash val="solid"/>
            <a:round/>
            <a:headEnd len="sm" w="sm" type="none"/>
            <a:tailEnd len="sm" w="sm" type="none"/>
          </a:ln>
        </p:spPr>
      </p:cxnSp>
      <p:sp>
        <p:nvSpPr>
          <p:cNvPr id="91" name="Google Shape;91;p14"/>
          <p:cNvSpPr txBox="1"/>
          <p:nvPr>
            <p:ph type="title"/>
          </p:nvPr>
        </p:nvSpPr>
        <p:spPr>
          <a:xfrm>
            <a:off x="6400800" y="1600205"/>
            <a:ext cx="11201400" cy="54864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92" name="Google Shape;92;p14"/>
          <p:cNvSpPr txBox="1"/>
          <p:nvPr>
            <p:ph idx="1" type="subTitle"/>
          </p:nvPr>
        </p:nvSpPr>
        <p:spPr>
          <a:xfrm>
            <a:off x="6400800" y="7315200"/>
            <a:ext cx="11201400" cy="1828800"/>
          </a:xfrm>
          <a:prstGeom prst="rect">
            <a:avLst/>
          </a:prstGeom>
        </p:spPr>
        <p:txBody>
          <a:bodyPr anchorCtr="0" anchor="b" bIns="182850" lIns="182850" spcFirstLastPara="1" rIns="182850" wrap="square" tIns="18285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3" name="Google Shape;93;p14"/>
          <p:cNvSpPr txBox="1"/>
          <p:nvPr>
            <p:ph idx="2" type="subTitle"/>
          </p:nvPr>
        </p:nvSpPr>
        <p:spPr>
          <a:xfrm>
            <a:off x="6400800" y="685800"/>
            <a:ext cx="11201400" cy="914400"/>
          </a:xfrm>
          <a:prstGeom prst="rect">
            <a:avLst/>
          </a:prstGeom>
        </p:spPr>
        <p:txBody>
          <a:bodyPr anchorCtr="0" anchor="b" bIns="182850" lIns="182850" spcFirstLastPara="1" rIns="182850" wrap="square" tIns="182850">
            <a:noAutofit/>
          </a:bodyPr>
          <a:lstStyle>
            <a:lvl1pPr lvl="0"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1pPr>
            <a:lvl2pPr lvl="1"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2pPr>
            <a:lvl3pPr lvl="2"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3pPr>
            <a:lvl4pPr lvl="3"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4pPr>
            <a:lvl5pPr lvl="4"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5pPr>
            <a:lvl6pPr lvl="5"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6pPr>
            <a:lvl7pPr lvl="6"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7pPr>
            <a:lvl8pPr lvl="7"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8pPr>
            <a:lvl9pPr lvl="8" rtl="0">
              <a:lnSpc>
                <a:spcPct val="100000"/>
              </a:lnSpc>
              <a:spcBef>
                <a:spcPts val="0"/>
              </a:spcBef>
              <a:spcAft>
                <a:spcPts val="0"/>
              </a:spcAft>
              <a:buSzPts val="2400"/>
              <a:buFont typeface="Space Grotesk"/>
              <a:buNone/>
              <a:defRPr sz="2400">
                <a:latin typeface="Space Grotesk"/>
                <a:ea typeface="Space Grotesk"/>
                <a:cs typeface="Space Grotesk"/>
                <a:sym typeface="Space Grotesk"/>
              </a:defRPr>
            </a:lvl9pPr>
          </a:lstStyle>
          <a:p/>
        </p:txBody>
      </p:sp>
      <p:grpSp>
        <p:nvGrpSpPr>
          <p:cNvPr id="94" name="Google Shape;94;p14"/>
          <p:cNvGrpSpPr/>
          <p:nvPr/>
        </p:nvGrpSpPr>
        <p:grpSpPr>
          <a:xfrm>
            <a:off x="-5" y="-9000"/>
            <a:ext cx="6200927" cy="10067403"/>
            <a:chOff x="-5" y="-9000"/>
            <a:chExt cx="6200927" cy="10067403"/>
          </a:xfrm>
        </p:grpSpPr>
        <p:pic>
          <p:nvPicPr>
            <p:cNvPr id="95" name="Google Shape;95;p14"/>
            <p:cNvPicPr preferRelativeResize="0"/>
            <p:nvPr/>
          </p:nvPicPr>
          <p:blipFill rotWithShape="1">
            <a:blip r:embed="rId2">
              <a:alphaModFix/>
            </a:blip>
            <a:srcRect b="21064" l="0" r="0" t="21064"/>
            <a:stretch/>
          </p:blipFill>
          <p:spPr>
            <a:xfrm rot="10800000">
              <a:off x="1" y="2645048"/>
              <a:ext cx="6189774" cy="2015277"/>
            </a:xfrm>
            <a:prstGeom prst="rect">
              <a:avLst/>
            </a:prstGeom>
            <a:noFill/>
            <a:ln>
              <a:noFill/>
            </a:ln>
          </p:spPr>
        </p:pic>
        <p:pic>
          <p:nvPicPr>
            <p:cNvPr id="96" name="Google Shape;96;p14"/>
            <p:cNvPicPr preferRelativeResize="0"/>
            <p:nvPr/>
          </p:nvPicPr>
          <p:blipFill rotWithShape="1">
            <a:blip r:embed="rId3">
              <a:alphaModFix/>
            </a:blip>
            <a:srcRect b="10473" l="0" r="0" t="10481"/>
            <a:stretch/>
          </p:blipFill>
          <p:spPr>
            <a:xfrm rot="10800000">
              <a:off x="0" y="7305375"/>
              <a:ext cx="6190494" cy="2753027"/>
            </a:xfrm>
            <a:prstGeom prst="rect">
              <a:avLst/>
            </a:prstGeom>
            <a:noFill/>
            <a:ln>
              <a:noFill/>
            </a:ln>
          </p:spPr>
        </p:pic>
        <p:pic>
          <p:nvPicPr>
            <p:cNvPr id="97" name="Google Shape;97;p14"/>
            <p:cNvPicPr preferRelativeResize="0"/>
            <p:nvPr/>
          </p:nvPicPr>
          <p:blipFill rotWithShape="1">
            <a:blip r:embed="rId4">
              <a:alphaModFix/>
            </a:blip>
            <a:srcRect b="11390" l="0" r="0" t="11383"/>
            <a:stretch/>
          </p:blipFill>
          <p:spPr>
            <a:xfrm flipH="1" rot="10800000">
              <a:off x="0" y="-9000"/>
              <a:ext cx="6200922" cy="2694275"/>
            </a:xfrm>
            <a:prstGeom prst="rect">
              <a:avLst/>
            </a:prstGeom>
            <a:noFill/>
            <a:ln>
              <a:noFill/>
            </a:ln>
          </p:spPr>
        </p:pic>
        <p:pic>
          <p:nvPicPr>
            <p:cNvPr id="98" name="Google Shape;98;p14"/>
            <p:cNvPicPr preferRelativeResize="0"/>
            <p:nvPr/>
          </p:nvPicPr>
          <p:blipFill rotWithShape="1">
            <a:blip r:embed="rId5">
              <a:alphaModFix/>
            </a:blip>
            <a:srcRect b="11325" l="0" r="0" t="3647"/>
            <a:stretch/>
          </p:blipFill>
          <p:spPr>
            <a:xfrm flipH="1">
              <a:off x="-5" y="4381425"/>
              <a:ext cx="6190480" cy="2961477"/>
            </a:xfrm>
            <a:prstGeom prst="rect">
              <a:avLst/>
            </a:prstGeom>
            <a:noFill/>
            <a:ln>
              <a:noFill/>
            </a:ln>
          </p:spPr>
        </p:pic>
      </p:grpSp>
    </p:spTree>
  </p:cSld>
  <p:clrMapOvr>
    <a:masterClrMapping/>
  </p:clrMapOvr>
  <p:extLst>
    <p:ext uri="{DCECCB84-F9BA-43D5-87BE-67443E8EF086}">
      <p15:sldGuideLst>
        <p15:guide id="1" pos="3900">
          <p15:clr>
            <a:srgbClr val="00FF00"/>
          </p15:clr>
        </p15:guide>
        <p15:guide id="2" pos="4032">
          <p15:clr>
            <a:srgbClr val="00FF00"/>
          </p15:clr>
        </p15:guide>
        <p15:guide id="3" pos="7488">
          <p15:clr>
            <a:srgbClr val="00FF00"/>
          </p15:clr>
        </p15:guide>
        <p15:guide id="4" pos="7620">
          <p15:clr>
            <a:srgbClr val="00FF0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Cover">
  <p:cSld name="TITLE_AND_BODY_4_1_1">
    <p:spTree>
      <p:nvGrpSpPr>
        <p:cNvPr id="99" name="Shape 99"/>
        <p:cNvGrpSpPr/>
        <p:nvPr/>
      </p:nvGrpSpPr>
      <p:grpSpPr>
        <a:xfrm>
          <a:off x="0" y="0"/>
          <a:ext cx="0" cy="0"/>
          <a:chOff x="0" y="0"/>
          <a:chExt cx="0" cy="0"/>
        </a:xfrm>
      </p:grpSpPr>
      <p:cxnSp>
        <p:nvCxnSpPr>
          <p:cNvPr id="100" name="Google Shape;100;p15"/>
          <p:cNvCxnSpPr/>
          <p:nvPr/>
        </p:nvCxnSpPr>
        <p:spPr>
          <a:xfrm>
            <a:off x="6400800" y="670560"/>
            <a:ext cx="11201400" cy="0"/>
          </a:xfrm>
          <a:prstGeom prst="straightConnector1">
            <a:avLst/>
          </a:prstGeom>
          <a:noFill/>
          <a:ln cap="flat" cmpd="sng" w="38100">
            <a:solidFill>
              <a:schemeClr val="dk2"/>
            </a:solidFill>
            <a:prstDash val="solid"/>
            <a:round/>
            <a:headEnd len="sm" w="sm" type="none"/>
            <a:tailEnd len="sm" w="sm" type="none"/>
          </a:ln>
        </p:spPr>
      </p:cxnSp>
      <p:cxnSp>
        <p:nvCxnSpPr>
          <p:cNvPr id="101" name="Google Shape;101;p15"/>
          <p:cNvCxnSpPr/>
          <p:nvPr/>
        </p:nvCxnSpPr>
        <p:spPr>
          <a:xfrm>
            <a:off x="6400800" y="9387840"/>
            <a:ext cx="11200800" cy="0"/>
          </a:xfrm>
          <a:prstGeom prst="straightConnector1">
            <a:avLst/>
          </a:prstGeom>
          <a:noFill/>
          <a:ln cap="flat" cmpd="sng" w="19050">
            <a:solidFill>
              <a:schemeClr val="dk2"/>
            </a:solidFill>
            <a:prstDash val="solid"/>
            <a:round/>
            <a:headEnd len="sm" w="sm" type="none"/>
            <a:tailEnd len="sm" w="sm" type="none"/>
          </a:ln>
        </p:spPr>
      </p:cxnSp>
      <p:sp>
        <p:nvSpPr>
          <p:cNvPr id="102" name="Google Shape;102;p15"/>
          <p:cNvSpPr txBox="1"/>
          <p:nvPr>
            <p:ph type="title"/>
          </p:nvPr>
        </p:nvSpPr>
        <p:spPr>
          <a:xfrm>
            <a:off x="6400800" y="838201"/>
            <a:ext cx="11201400" cy="36576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Font typeface="Rubik SemiBold"/>
              <a:buNone/>
              <a:defRPr sz="9600">
                <a:latin typeface="Rubik SemiBold"/>
                <a:ea typeface="Rubik SemiBold"/>
                <a:cs typeface="Rubik SemiBold"/>
                <a:sym typeface="Rubik SemiBold"/>
              </a:defRPr>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103" name="Google Shape;103;p15"/>
          <p:cNvSpPr txBox="1"/>
          <p:nvPr>
            <p:ph idx="1" type="subTitle"/>
          </p:nvPr>
        </p:nvSpPr>
        <p:spPr>
          <a:xfrm>
            <a:off x="6400800" y="4495800"/>
            <a:ext cx="11201400" cy="1828800"/>
          </a:xfrm>
          <a:prstGeom prst="rect">
            <a:avLst/>
          </a:prstGeom>
        </p:spPr>
        <p:txBody>
          <a:bodyPr anchorCtr="0" anchor="t" bIns="182850" lIns="182850" spcFirstLastPara="1" rIns="182850" wrap="square" tIns="182850">
            <a:noAutofit/>
          </a:bodyPr>
          <a:lstStyle>
            <a:lvl1pPr lvl="0" rtl="0">
              <a:spcBef>
                <a:spcPts val="0"/>
              </a:spcBef>
              <a:spcAft>
                <a:spcPts val="0"/>
              </a:spcAft>
              <a:buSzPts val="2800"/>
              <a:buNone/>
              <a:defRPr sz="2800"/>
            </a:lvl1pPr>
            <a:lvl2pPr lvl="1" rtl="0">
              <a:spcBef>
                <a:spcPts val="3200"/>
              </a:spcBef>
              <a:spcAft>
                <a:spcPts val="0"/>
              </a:spcAft>
              <a:buSzPts val="2800"/>
              <a:buNone/>
              <a:defRPr/>
            </a:lvl2pPr>
            <a:lvl3pPr lvl="2" rtl="0">
              <a:spcBef>
                <a:spcPts val="3200"/>
              </a:spcBef>
              <a:spcAft>
                <a:spcPts val="0"/>
              </a:spcAft>
              <a:buSzPts val="2800"/>
              <a:buNone/>
              <a:defRPr sz="2800"/>
            </a:lvl3pPr>
            <a:lvl4pPr lvl="3" rtl="0">
              <a:spcBef>
                <a:spcPts val="3200"/>
              </a:spcBef>
              <a:spcAft>
                <a:spcPts val="0"/>
              </a:spcAft>
              <a:buSzPts val="2800"/>
              <a:buNone/>
              <a:defRPr sz="2800"/>
            </a:lvl4pPr>
            <a:lvl5pPr lvl="4" rtl="0">
              <a:spcBef>
                <a:spcPts val="3200"/>
              </a:spcBef>
              <a:spcAft>
                <a:spcPts val="0"/>
              </a:spcAft>
              <a:buSzPts val="2800"/>
              <a:buNone/>
              <a:defRPr sz="2800"/>
            </a:lvl5pPr>
            <a:lvl6pPr lvl="5" rtl="0">
              <a:spcBef>
                <a:spcPts val="3200"/>
              </a:spcBef>
              <a:spcAft>
                <a:spcPts val="0"/>
              </a:spcAft>
              <a:buSzPts val="2800"/>
              <a:buNone/>
              <a:defRPr sz="2800"/>
            </a:lvl6pPr>
            <a:lvl7pPr lvl="6" rtl="0">
              <a:spcBef>
                <a:spcPts val="3200"/>
              </a:spcBef>
              <a:spcAft>
                <a:spcPts val="0"/>
              </a:spcAft>
              <a:buSzPts val="2800"/>
              <a:buNone/>
              <a:defRPr sz="2800"/>
            </a:lvl7pPr>
            <a:lvl8pPr lvl="7" rtl="0">
              <a:spcBef>
                <a:spcPts val="3200"/>
              </a:spcBef>
              <a:spcAft>
                <a:spcPts val="0"/>
              </a:spcAft>
              <a:buSzPts val="2800"/>
              <a:buNone/>
              <a:defRPr sz="2800"/>
            </a:lvl8pPr>
            <a:lvl9pPr lvl="8" rtl="0">
              <a:spcBef>
                <a:spcPts val="3200"/>
              </a:spcBef>
              <a:spcAft>
                <a:spcPts val="3200"/>
              </a:spcAft>
              <a:buSzPts val="2800"/>
              <a:buNone/>
              <a:defRPr sz="2800"/>
            </a:lvl9pPr>
          </a:lstStyle>
          <a:p/>
        </p:txBody>
      </p:sp>
      <p:sp>
        <p:nvSpPr>
          <p:cNvPr id="104" name="Google Shape;104;p15"/>
          <p:cNvSpPr txBox="1"/>
          <p:nvPr>
            <p:ph idx="2" type="subTitle"/>
          </p:nvPr>
        </p:nvSpPr>
        <p:spPr>
          <a:xfrm>
            <a:off x="6400800" y="8458200"/>
            <a:ext cx="6719700" cy="685800"/>
          </a:xfrm>
          <a:prstGeom prst="rect">
            <a:avLst/>
          </a:prstGeom>
        </p:spPr>
        <p:txBody>
          <a:bodyPr anchorCtr="0" anchor="ctr" bIns="182850" lIns="182850" spcFirstLastPara="1" rIns="182850" wrap="square" tIns="182850">
            <a:noAutofit/>
          </a:bodyPr>
          <a:lstStyle>
            <a:lvl1pPr lvl="0" rtl="0">
              <a:spcBef>
                <a:spcPts val="0"/>
              </a:spcBef>
              <a:spcAft>
                <a:spcPts val="0"/>
              </a:spcAft>
              <a:buSzPts val="2000"/>
              <a:buFont typeface="Inter Medium"/>
              <a:buNone/>
              <a:defRPr sz="2000">
                <a:latin typeface="Inter Medium"/>
                <a:ea typeface="Inter Medium"/>
                <a:cs typeface="Inter Medium"/>
                <a:sym typeface="Inter Medium"/>
              </a:defRPr>
            </a:lvl1pPr>
            <a:lvl2pPr lvl="1" rtl="0">
              <a:spcBef>
                <a:spcPts val="0"/>
              </a:spcBef>
              <a:spcAft>
                <a:spcPts val="0"/>
              </a:spcAft>
              <a:buSzPts val="2000"/>
              <a:buFont typeface="Inter Medium"/>
              <a:buNone/>
              <a:defRPr sz="2000">
                <a:latin typeface="Inter Medium"/>
                <a:ea typeface="Inter Medium"/>
                <a:cs typeface="Inter Medium"/>
                <a:sym typeface="Inter Medium"/>
              </a:defRPr>
            </a:lvl2pPr>
            <a:lvl3pPr lvl="2" rtl="0">
              <a:spcBef>
                <a:spcPts val="0"/>
              </a:spcBef>
              <a:spcAft>
                <a:spcPts val="0"/>
              </a:spcAft>
              <a:buSzPts val="2000"/>
              <a:buFont typeface="Inter Medium"/>
              <a:buNone/>
              <a:defRPr sz="2000">
                <a:latin typeface="Inter Medium"/>
                <a:ea typeface="Inter Medium"/>
                <a:cs typeface="Inter Medium"/>
                <a:sym typeface="Inter Medium"/>
              </a:defRPr>
            </a:lvl3pPr>
            <a:lvl4pPr lvl="3" rtl="0">
              <a:spcBef>
                <a:spcPts val="0"/>
              </a:spcBef>
              <a:spcAft>
                <a:spcPts val="0"/>
              </a:spcAft>
              <a:buSzPts val="2000"/>
              <a:buFont typeface="Inter Medium"/>
              <a:buNone/>
              <a:defRPr sz="2000">
                <a:latin typeface="Inter Medium"/>
                <a:ea typeface="Inter Medium"/>
                <a:cs typeface="Inter Medium"/>
                <a:sym typeface="Inter Medium"/>
              </a:defRPr>
            </a:lvl4pPr>
            <a:lvl5pPr lvl="4" rtl="0">
              <a:spcBef>
                <a:spcPts val="0"/>
              </a:spcBef>
              <a:spcAft>
                <a:spcPts val="0"/>
              </a:spcAft>
              <a:buSzPts val="2000"/>
              <a:buFont typeface="Inter Medium"/>
              <a:buNone/>
              <a:defRPr sz="2000">
                <a:latin typeface="Inter Medium"/>
                <a:ea typeface="Inter Medium"/>
                <a:cs typeface="Inter Medium"/>
                <a:sym typeface="Inter Medium"/>
              </a:defRPr>
            </a:lvl5pPr>
            <a:lvl6pPr lvl="5" rtl="0">
              <a:spcBef>
                <a:spcPts val="0"/>
              </a:spcBef>
              <a:spcAft>
                <a:spcPts val="0"/>
              </a:spcAft>
              <a:buSzPts val="2000"/>
              <a:buFont typeface="Inter Medium"/>
              <a:buNone/>
              <a:defRPr sz="2000">
                <a:latin typeface="Inter Medium"/>
                <a:ea typeface="Inter Medium"/>
                <a:cs typeface="Inter Medium"/>
                <a:sym typeface="Inter Medium"/>
              </a:defRPr>
            </a:lvl6pPr>
            <a:lvl7pPr lvl="6" rtl="0">
              <a:spcBef>
                <a:spcPts val="0"/>
              </a:spcBef>
              <a:spcAft>
                <a:spcPts val="0"/>
              </a:spcAft>
              <a:buSzPts val="2000"/>
              <a:buFont typeface="Inter Medium"/>
              <a:buNone/>
              <a:defRPr sz="2000">
                <a:latin typeface="Inter Medium"/>
                <a:ea typeface="Inter Medium"/>
                <a:cs typeface="Inter Medium"/>
                <a:sym typeface="Inter Medium"/>
              </a:defRPr>
            </a:lvl7pPr>
            <a:lvl8pPr lvl="7" rtl="0">
              <a:spcBef>
                <a:spcPts val="0"/>
              </a:spcBef>
              <a:spcAft>
                <a:spcPts val="0"/>
              </a:spcAft>
              <a:buSzPts val="2000"/>
              <a:buFont typeface="Inter Medium"/>
              <a:buNone/>
              <a:defRPr sz="2000">
                <a:latin typeface="Inter Medium"/>
                <a:ea typeface="Inter Medium"/>
                <a:cs typeface="Inter Medium"/>
                <a:sym typeface="Inter Medium"/>
              </a:defRPr>
            </a:lvl8pPr>
            <a:lvl9pPr lvl="8" rtl="0">
              <a:spcBef>
                <a:spcPts val="0"/>
              </a:spcBef>
              <a:spcAft>
                <a:spcPts val="0"/>
              </a:spcAft>
              <a:buSzPts val="2000"/>
              <a:buFont typeface="Inter Medium"/>
              <a:buNone/>
              <a:defRPr sz="2000">
                <a:latin typeface="Inter Medium"/>
                <a:ea typeface="Inter Medium"/>
                <a:cs typeface="Inter Medium"/>
                <a:sym typeface="Inter Medium"/>
              </a:defRPr>
            </a:lvl9pPr>
          </a:lstStyle>
          <a:p/>
        </p:txBody>
      </p:sp>
      <p:pic>
        <p:nvPicPr>
          <p:cNvPr id="105" name="Google Shape;105;p15"/>
          <p:cNvPicPr preferRelativeResize="0"/>
          <p:nvPr/>
        </p:nvPicPr>
        <p:blipFill rotWithShape="1">
          <a:blip r:embed="rId2">
            <a:alphaModFix/>
          </a:blip>
          <a:srcRect b="33231" l="33287" r="33290" t="33224"/>
          <a:stretch/>
        </p:blipFill>
        <p:spPr>
          <a:xfrm>
            <a:off x="15999565" y="8519713"/>
            <a:ext cx="560250" cy="562774"/>
          </a:xfrm>
          <a:prstGeom prst="rect">
            <a:avLst/>
          </a:prstGeom>
          <a:noFill/>
          <a:ln>
            <a:noFill/>
          </a:ln>
        </p:spPr>
      </p:pic>
      <p:pic>
        <p:nvPicPr>
          <p:cNvPr id="106" name="Google Shape;106;p15"/>
          <p:cNvPicPr preferRelativeResize="0"/>
          <p:nvPr/>
        </p:nvPicPr>
        <p:blipFill rotWithShape="1">
          <a:blip r:embed="rId3">
            <a:alphaModFix/>
          </a:blip>
          <a:srcRect b="0" l="169" r="169" t="0"/>
          <a:stretch/>
        </p:blipFill>
        <p:spPr>
          <a:xfrm>
            <a:off x="17011898" y="8514394"/>
            <a:ext cx="573404" cy="573412"/>
          </a:xfrm>
          <a:prstGeom prst="rect">
            <a:avLst/>
          </a:prstGeom>
          <a:noFill/>
          <a:ln>
            <a:noFill/>
          </a:ln>
        </p:spPr>
      </p:pic>
      <p:grpSp>
        <p:nvGrpSpPr>
          <p:cNvPr id="107" name="Google Shape;107;p15"/>
          <p:cNvGrpSpPr/>
          <p:nvPr/>
        </p:nvGrpSpPr>
        <p:grpSpPr>
          <a:xfrm>
            <a:off x="-5" y="-9000"/>
            <a:ext cx="6200927" cy="10067403"/>
            <a:chOff x="-5" y="-9000"/>
            <a:chExt cx="6200927" cy="10067403"/>
          </a:xfrm>
        </p:grpSpPr>
        <p:pic>
          <p:nvPicPr>
            <p:cNvPr id="108" name="Google Shape;108;p15"/>
            <p:cNvPicPr preferRelativeResize="0"/>
            <p:nvPr/>
          </p:nvPicPr>
          <p:blipFill rotWithShape="1">
            <a:blip r:embed="rId4">
              <a:alphaModFix/>
            </a:blip>
            <a:srcRect b="20012" l="0" r="0" t="2630"/>
            <a:stretch/>
          </p:blipFill>
          <p:spPr>
            <a:xfrm flipH="1">
              <a:off x="-5" y="4648625"/>
              <a:ext cx="6190480" cy="2694275"/>
            </a:xfrm>
            <a:prstGeom prst="rect">
              <a:avLst/>
            </a:prstGeom>
            <a:noFill/>
            <a:ln>
              <a:noFill/>
            </a:ln>
          </p:spPr>
        </p:pic>
        <p:pic>
          <p:nvPicPr>
            <p:cNvPr id="109" name="Google Shape;109;p15"/>
            <p:cNvPicPr preferRelativeResize="0"/>
            <p:nvPr/>
          </p:nvPicPr>
          <p:blipFill rotWithShape="1">
            <a:blip r:embed="rId5">
              <a:alphaModFix/>
            </a:blip>
            <a:srcRect b="40266" l="0" r="0" t="1863"/>
            <a:stretch/>
          </p:blipFill>
          <p:spPr>
            <a:xfrm rot="10800000">
              <a:off x="1" y="2645048"/>
              <a:ext cx="6189774" cy="2015277"/>
            </a:xfrm>
            <a:prstGeom prst="rect">
              <a:avLst/>
            </a:prstGeom>
            <a:noFill/>
            <a:ln>
              <a:noFill/>
            </a:ln>
          </p:spPr>
        </p:pic>
        <p:pic>
          <p:nvPicPr>
            <p:cNvPr id="110" name="Google Shape;110;p15"/>
            <p:cNvPicPr preferRelativeResize="0"/>
            <p:nvPr/>
          </p:nvPicPr>
          <p:blipFill rotWithShape="1">
            <a:blip r:embed="rId6">
              <a:alphaModFix/>
            </a:blip>
            <a:srcRect b="20954" l="0" r="0" t="0"/>
            <a:stretch/>
          </p:blipFill>
          <p:spPr>
            <a:xfrm rot="10800000">
              <a:off x="0" y="7305375"/>
              <a:ext cx="6190494" cy="2753027"/>
            </a:xfrm>
            <a:prstGeom prst="rect">
              <a:avLst/>
            </a:prstGeom>
            <a:noFill/>
            <a:ln>
              <a:noFill/>
            </a:ln>
          </p:spPr>
        </p:pic>
        <p:pic>
          <p:nvPicPr>
            <p:cNvPr id="111" name="Google Shape;111;p15"/>
            <p:cNvPicPr preferRelativeResize="0"/>
            <p:nvPr/>
          </p:nvPicPr>
          <p:blipFill rotWithShape="1">
            <a:blip r:embed="rId7">
              <a:alphaModFix/>
            </a:blip>
            <a:srcRect b="22820" l="0" r="0" t="-46"/>
            <a:stretch/>
          </p:blipFill>
          <p:spPr>
            <a:xfrm flipH="1" rot="10800000">
              <a:off x="0" y="-9000"/>
              <a:ext cx="6200922" cy="2694275"/>
            </a:xfrm>
            <a:prstGeom prst="rect">
              <a:avLst/>
            </a:prstGeom>
            <a:noFill/>
            <a:ln>
              <a:noFill/>
            </a:ln>
          </p:spPr>
        </p:pic>
      </p:grpSp>
    </p:spTree>
  </p:cSld>
  <p:clrMapOvr>
    <a:masterClrMapping/>
  </p:clrMapOvr>
  <p:extLst>
    <p:ext uri="{DCECCB84-F9BA-43D5-87BE-67443E8EF086}">
      <p15:sldGuideLst>
        <p15:guide id="1" pos="3900">
          <p15:clr>
            <a:srgbClr val="00FF00"/>
          </p15:clr>
        </p15:guide>
        <p15:guide id="2" pos="4032">
          <p15:clr>
            <a:srgbClr val="00FF00"/>
          </p15:clr>
        </p15:guide>
        <p15:guide id="3" pos="7488">
          <p15:clr>
            <a:srgbClr val="00FF00"/>
          </p15:clr>
        </p15:guide>
        <p15:guide id="4" pos="7620">
          <p15:clr>
            <a:srgbClr val="00FF00"/>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Supplementary Section with Description">
  <p:cSld name="TITLE_AND_BODY_3">
    <p:spTree>
      <p:nvGrpSpPr>
        <p:cNvPr id="112" name="Shape 112"/>
        <p:cNvGrpSpPr/>
        <p:nvPr/>
      </p:nvGrpSpPr>
      <p:grpSpPr>
        <a:xfrm>
          <a:off x="0" y="0"/>
          <a:ext cx="0" cy="0"/>
          <a:chOff x="0" y="0"/>
          <a:chExt cx="0" cy="0"/>
        </a:xfrm>
      </p:grpSpPr>
      <p:cxnSp>
        <p:nvCxnSpPr>
          <p:cNvPr id="113" name="Google Shape;113;p16"/>
          <p:cNvCxnSpPr/>
          <p:nvPr/>
        </p:nvCxnSpPr>
        <p:spPr>
          <a:xfrm>
            <a:off x="4956000" y="674108"/>
            <a:ext cx="12646800" cy="0"/>
          </a:xfrm>
          <a:prstGeom prst="straightConnector1">
            <a:avLst/>
          </a:prstGeom>
          <a:noFill/>
          <a:ln cap="flat" cmpd="sng" w="38100">
            <a:solidFill>
              <a:schemeClr val="dk2"/>
            </a:solidFill>
            <a:prstDash val="solid"/>
            <a:round/>
            <a:headEnd len="sm" w="sm" type="none"/>
            <a:tailEnd len="sm" w="sm" type="none"/>
          </a:ln>
        </p:spPr>
      </p:cxnSp>
      <p:cxnSp>
        <p:nvCxnSpPr>
          <p:cNvPr id="114" name="Google Shape;114;p16"/>
          <p:cNvCxnSpPr/>
          <p:nvPr/>
        </p:nvCxnSpPr>
        <p:spPr>
          <a:xfrm>
            <a:off x="4946900" y="9372600"/>
            <a:ext cx="12655200" cy="0"/>
          </a:xfrm>
          <a:prstGeom prst="straightConnector1">
            <a:avLst/>
          </a:prstGeom>
          <a:noFill/>
          <a:ln cap="flat" cmpd="sng" w="19050">
            <a:solidFill>
              <a:schemeClr val="dk2"/>
            </a:solidFill>
            <a:prstDash val="solid"/>
            <a:round/>
            <a:headEnd len="sm" w="sm" type="none"/>
            <a:tailEnd len="sm" w="sm" type="none"/>
          </a:ln>
        </p:spPr>
      </p:cxnSp>
      <p:sp>
        <p:nvSpPr>
          <p:cNvPr id="115" name="Google Shape;115;p16"/>
          <p:cNvSpPr txBox="1"/>
          <p:nvPr>
            <p:ph type="title"/>
          </p:nvPr>
        </p:nvSpPr>
        <p:spPr>
          <a:xfrm>
            <a:off x="4946900" y="838200"/>
            <a:ext cx="12646200" cy="36576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116" name="Google Shape;116;p16"/>
          <p:cNvSpPr txBox="1"/>
          <p:nvPr>
            <p:ph idx="1" type="body"/>
          </p:nvPr>
        </p:nvSpPr>
        <p:spPr>
          <a:xfrm>
            <a:off x="4972100" y="5486400"/>
            <a:ext cx="12646200" cy="3657600"/>
          </a:xfrm>
          <a:prstGeom prst="rect">
            <a:avLst/>
          </a:prstGeom>
        </p:spPr>
        <p:txBody>
          <a:bodyPr anchorCtr="0" anchor="b" bIns="182850" lIns="182850" spcFirstLastPara="1" rIns="182850" wrap="square" tIns="182850">
            <a:noAutofit/>
          </a:bodyPr>
          <a:lstStyle>
            <a:lvl1pPr indent="-457200" lvl="0" marL="457200" rtl="0">
              <a:spcBef>
                <a:spcPts val="0"/>
              </a:spcBef>
              <a:spcAft>
                <a:spcPts val="0"/>
              </a:spcAft>
              <a:buClr>
                <a:srgbClr val="3C4043"/>
              </a:buClr>
              <a:buSzPts val="3600"/>
              <a:buChar char="●"/>
              <a:defRPr>
                <a:solidFill>
                  <a:srgbClr val="3C4043"/>
                </a:solidFill>
              </a:defRPr>
            </a:lvl1pPr>
            <a:lvl2pPr indent="-406400" lvl="1" marL="914400" rtl="0">
              <a:spcBef>
                <a:spcPts val="3200"/>
              </a:spcBef>
              <a:spcAft>
                <a:spcPts val="0"/>
              </a:spcAft>
              <a:buClr>
                <a:srgbClr val="3C4043"/>
              </a:buClr>
              <a:buSzPts val="2800"/>
              <a:buChar char="○"/>
              <a:defRPr>
                <a:solidFill>
                  <a:srgbClr val="3C4043"/>
                </a:solidFill>
              </a:defRPr>
            </a:lvl2pPr>
            <a:lvl3pPr indent="-393700" lvl="2" marL="1371600" rtl="0">
              <a:spcBef>
                <a:spcPts val="3200"/>
              </a:spcBef>
              <a:spcAft>
                <a:spcPts val="0"/>
              </a:spcAft>
              <a:buClr>
                <a:srgbClr val="3C4043"/>
              </a:buClr>
              <a:buSzPts val="2600"/>
              <a:buChar char="■"/>
              <a:defRPr>
                <a:solidFill>
                  <a:srgbClr val="3C4043"/>
                </a:solidFill>
              </a:defRPr>
            </a:lvl3pPr>
            <a:lvl4pPr indent="-368300" lvl="3" marL="1828800" rtl="0">
              <a:spcBef>
                <a:spcPts val="3200"/>
              </a:spcBef>
              <a:spcAft>
                <a:spcPts val="0"/>
              </a:spcAft>
              <a:buClr>
                <a:srgbClr val="3C4043"/>
              </a:buClr>
              <a:buSzPts val="2200"/>
              <a:buChar char="●"/>
              <a:defRPr>
                <a:solidFill>
                  <a:srgbClr val="3C4043"/>
                </a:solidFill>
              </a:defRPr>
            </a:lvl4pPr>
            <a:lvl5pPr indent="-368300" lvl="4" marL="2286000" rtl="0">
              <a:spcBef>
                <a:spcPts val="3200"/>
              </a:spcBef>
              <a:spcAft>
                <a:spcPts val="0"/>
              </a:spcAft>
              <a:buClr>
                <a:srgbClr val="3C4043"/>
              </a:buClr>
              <a:buSzPts val="2200"/>
              <a:buChar char="○"/>
              <a:defRPr>
                <a:solidFill>
                  <a:srgbClr val="3C4043"/>
                </a:solidFill>
              </a:defRPr>
            </a:lvl5pPr>
            <a:lvl6pPr indent="-368300" lvl="5" marL="2743200" rtl="0">
              <a:spcBef>
                <a:spcPts val="3200"/>
              </a:spcBef>
              <a:spcAft>
                <a:spcPts val="0"/>
              </a:spcAft>
              <a:buClr>
                <a:srgbClr val="3C4043"/>
              </a:buClr>
              <a:buSzPts val="2200"/>
              <a:buChar char="■"/>
              <a:defRPr>
                <a:solidFill>
                  <a:srgbClr val="3C4043"/>
                </a:solidFill>
              </a:defRPr>
            </a:lvl6pPr>
            <a:lvl7pPr indent="-368300" lvl="6" marL="3200400" rtl="0">
              <a:spcBef>
                <a:spcPts val="3200"/>
              </a:spcBef>
              <a:spcAft>
                <a:spcPts val="0"/>
              </a:spcAft>
              <a:buClr>
                <a:srgbClr val="3C4043"/>
              </a:buClr>
              <a:buSzPts val="2200"/>
              <a:buChar char="●"/>
              <a:defRPr>
                <a:solidFill>
                  <a:srgbClr val="3C4043"/>
                </a:solidFill>
              </a:defRPr>
            </a:lvl7pPr>
            <a:lvl8pPr indent="-368300" lvl="7" marL="3657600" rtl="0">
              <a:spcBef>
                <a:spcPts val="3200"/>
              </a:spcBef>
              <a:spcAft>
                <a:spcPts val="0"/>
              </a:spcAft>
              <a:buClr>
                <a:srgbClr val="3C4043"/>
              </a:buClr>
              <a:buSzPts val="2200"/>
              <a:buChar char="○"/>
              <a:defRPr>
                <a:solidFill>
                  <a:srgbClr val="3C4043"/>
                </a:solidFill>
              </a:defRPr>
            </a:lvl8pPr>
            <a:lvl9pPr indent="-368300" lvl="8" marL="4114800" rtl="0">
              <a:spcBef>
                <a:spcPts val="3200"/>
              </a:spcBef>
              <a:spcAft>
                <a:spcPts val="3200"/>
              </a:spcAft>
              <a:buClr>
                <a:srgbClr val="3C4043"/>
              </a:buClr>
              <a:buSzPts val="2200"/>
              <a:buChar char="■"/>
              <a:defRPr>
                <a:solidFill>
                  <a:srgbClr val="3C4043"/>
                </a:solidFill>
              </a:defRPr>
            </a:lvl9pPr>
          </a:lstStyle>
          <a:p/>
        </p:txBody>
      </p:sp>
      <p:pic>
        <p:nvPicPr>
          <p:cNvPr id="117" name="Google Shape;117;p16"/>
          <p:cNvPicPr preferRelativeResize="0"/>
          <p:nvPr/>
        </p:nvPicPr>
        <p:blipFill rotWithShape="1">
          <a:blip r:embed="rId2">
            <a:alphaModFix/>
          </a:blip>
          <a:srcRect b="9" l="0" r="0" t="9"/>
          <a:stretch/>
        </p:blipFill>
        <p:spPr>
          <a:xfrm flipH="1">
            <a:off x="-2" y="4648622"/>
            <a:ext cx="4808694" cy="2704891"/>
          </a:xfrm>
          <a:prstGeom prst="rect">
            <a:avLst/>
          </a:prstGeom>
          <a:noFill/>
          <a:ln>
            <a:noFill/>
          </a:ln>
        </p:spPr>
      </p:pic>
      <p:pic>
        <p:nvPicPr>
          <p:cNvPr id="118" name="Google Shape;118;p16"/>
          <p:cNvPicPr preferRelativeResize="0"/>
          <p:nvPr/>
        </p:nvPicPr>
        <p:blipFill rotWithShape="1">
          <a:blip r:embed="rId3">
            <a:alphaModFix/>
          </a:blip>
          <a:srcRect b="9" l="0" r="0" t="9"/>
          <a:stretch/>
        </p:blipFill>
        <p:spPr>
          <a:xfrm rot="10800000">
            <a:off x="-2" y="1943741"/>
            <a:ext cx="4808694" cy="2704891"/>
          </a:xfrm>
          <a:prstGeom prst="rect">
            <a:avLst/>
          </a:prstGeom>
          <a:noFill/>
          <a:ln>
            <a:noFill/>
          </a:ln>
        </p:spPr>
      </p:pic>
      <p:pic>
        <p:nvPicPr>
          <p:cNvPr id="119" name="Google Shape;119;p16"/>
          <p:cNvPicPr preferRelativeResize="0"/>
          <p:nvPr/>
        </p:nvPicPr>
        <p:blipFill rotWithShape="1">
          <a:blip r:embed="rId4">
            <a:alphaModFix/>
          </a:blip>
          <a:srcRect b="9" l="0" r="0" t="9"/>
          <a:stretch/>
        </p:blipFill>
        <p:spPr>
          <a:xfrm>
            <a:off x="-6" y="7353502"/>
            <a:ext cx="4808694" cy="2704891"/>
          </a:xfrm>
          <a:prstGeom prst="rect">
            <a:avLst/>
          </a:prstGeom>
          <a:noFill/>
          <a:ln>
            <a:noFill/>
          </a:ln>
        </p:spPr>
      </p:pic>
      <p:pic>
        <p:nvPicPr>
          <p:cNvPr id="120" name="Google Shape;120;p16"/>
          <p:cNvPicPr preferRelativeResize="0"/>
          <p:nvPr/>
        </p:nvPicPr>
        <p:blipFill rotWithShape="1">
          <a:blip r:embed="rId5">
            <a:alphaModFix/>
          </a:blip>
          <a:srcRect b="12394" l="0" r="0" t="12394"/>
          <a:stretch/>
        </p:blipFill>
        <p:spPr>
          <a:xfrm flipH="1" rot="10800000">
            <a:off x="8997" y="12743"/>
            <a:ext cx="4808668" cy="2034746"/>
          </a:xfrm>
          <a:prstGeom prst="rect">
            <a:avLst/>
          </a:prstGeom>
          <a:noFill/>
          <a:ln>
            <a:noFill/>
          </a:ln>
        </p:spPr>
      </p:pic>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Supplementary Section with Subtitle">
  <p:cSld name="TITLE_AND_BODY_3_1">
    <p:spTree>
      <p:nvGrpSpPr>
        <p:cNvPr id="121" name="Shape 121"/>
        <p:cNvGrpSpPr/>
        <p:nvPr/>
      </p:nvGrpSpPr>
      <p:grpSpPr>
        <a:xfrm>
          <a:off x="0" y="0"/>
          <a:ext cx="0" cy="0"/>
          <a:chOff x="0" y="0"/>
          <a:chExt cx="0" cy="0"/>
        </a:xfrm>
      </p:grpSpPr>
      <p:cxnSp>
        <p:nvCxnSpPr>
          <p:cNvPr id="122" name="Google Shape;122;p17"/>
          <p:cNvCxnSpPr/>
          <p:nvPr/>
        </p:nvCxnSpPr>
        <p:spPr>
          <a:xfrm>
            <a:off x="4953939" y="670560"/>
            <a:ext cx="12656700" cy="0"/>
          </a:xfrm>
          <a:prstGeom prst="straightConnector1">
            <a:avLst/>
          </a:prstGeom>
          <a:noFill/>
          <a:ln cap="flat" cmpd="sng" w="38100">
            <a:solidFill>
              <a:schemeClr val="dk2"/>
            </a:solidFill>
            <a:prstDash val="solid"/>
            <a:round/>
            <a:headEnd len="sm" w="sm" type="none"/>
            <a:tailEnd len="sm" w="sm" type="none"/>
          </a:ln>
        </p:spPr>
      </p:cxnSp>
      <p:cxnSp>
        <p:nvCxnSpPr>
          <p:cNvPr id="123" name="Google Shape;123;p17"/>
          <p:cNvCxnSpPr/>
          <p:nvPr/>
        </p:nvCxnSpPr>
        <p:spPr>
          <a:xfrm>
            <a:off x="4954653" y="9387851"/>
            <a:ext cx="12638400" cy="0"/>
          </a:xfrm>
          <a:prstGeom prst="straightConnector1">
            <a:avLst/>
          </a:prstGeom>
          <a:noFill/>
          <a:ln cap="flat" cmpd="sng" w="19050">
            <a:solidFill>
              <a:schemeClr val="dk2"/>
            </a:solidFill>
            <a:prstDash val="solid"/>
            <a:round/>
            <a:headEnd len="sm" w="sm" type="none"/>
            <a:tailEnd len="sm" w="sm" type="none"/>
          </a:ln>
        </p:spPr>
      </p:cxnSp>
      <p:sp>
        <p:nvSpPr>
          <p:cNvPr id="124" name="Google Shape;124;p17"/>
          <p:cNvSpPr txBox="1"/>
          <p:nvPr>
            <p:ph type="title"/>
          </p:nvPr>
        </p:nvSpPr>
        <p:spPr>
          <a:xfrm>
            <a:off x="4953939" y="838200"/>
            <a:ext cx="12613500" cy="54864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125" name="Google Shape;125;p17"/>
          <p:cNvSpPr txBox="1"/>
          <p:nvPr>
            <p:ph idx="1" type="subTitle"/>
          </p:nvPr>
        </p:nvSpPr>
        <p:spPr>
          <a:xfrm>
            <a:off x="4946900" y="7315200"/>
            <a:ext cx="12638400" cy="1828800"/>
          </a:xfrm>
          <a:prstGeom prst="rect">
            <a:avLst/>
          </a:prstGeom>
        </p:spPr>
        <p:txBody>
          <a:bodyPr anchorCtr="0" anchor="b" bIns="182850" lIns="182850" spcFirstLastPara="1" rIns="182850" wrap="square" tIns="182850">
            <a:noAutofit/>
          </a:bodyPr>
          <a:lstStyle>
            <a:lvl1pPr lvl="0" rtl="0">
              <a:spcBef>
                <a:spcPts val="0"/>
              </a:spcBef>
              <a:spcAft>
                <a:spcPts val="0"/>
              </a:spcAft>
              <a:buSzPts val="2400"/>
              <a:buNone/>
              <a:defRPr sz="2400"/>
            </a:lvl1pPr>
            <a:lvl2pPr lvl="1" rtl="0">
              <a:spcBef>
                <a:spcPts val="3200"/>
              </a:spcBef>
              <a:spcAft>
                <a:spcPts val="0"/>
              </a:spcAft>
              <a:buSzPts val="2400"/>
              <a:buNone/>
              <a:defRPr sz="2400"/>
            </a:lvl2pPr>
            <a:lvl3pPr lvl="2" rtl="0">
              <a:spcBef>
                <a:spcPts val="3200"/>
              </a:spcBef>
              <a:spcAft>
                <a:spcPts val="0"/>
              </a:spcAft>
              <a:buSzPts val="2400"/>
              <a:buNone/>
              <a:defRPr sz="2400"/>
            </a:lvl3pPr>
            <a:lvl4pPr lvl="3" rtl="0">
              <a:spcBef>
                <a:spcPts val="3200"/>
              </a:spcBef>
              <a:spcAft>
                <a:spcPts val="0"/>
              </a:spcAft>
              <a:buSzPts val="2400"/>
              <a:buNone/>
              <a:defRPr sz="2400"/>
            </a:lvl4pPr>
            <a:lvl5pPr lvl="4" rtl="0">
              <a:spcBef>
                <a:spcPts val="3200"/>
              </a:spcBef>
              <a:spcAft>
                <a:spcPts val="0"/>
              </a:spcAft>
              <a:buSzPts val="2400"/>
              <a:buNone/>
              <a:defRPr sz="2400"/>
            </a:lvl5pPr>
            <a:lvl6pPr lvl="5" rtl="0">
              <a:spcBef>
                <a:spcPts val="3200"/>
              </a:spcBef>
              <a:spcAft>
                <a:spcPts val="0"/>
              </a:spcAft>
              <a:buSzPts val="2400"/>
              <a:buNone/>
              <a:defRPr sz="2400"/>
            </a:lvl6pPr>
            <a:lvl7pPr lvl="6" rtl="0">
              <a:spcBef>
                <a:spcPts val="3200"/>
              </a:spcBef>
              <a:spcAft>
                <a:spcPts val="0"/>
              </a:spcAft>
              <a:buSzPts val="2400"/>
              <a:buNone/>
              <a:defRPr sz="2400"/>
            </a:lvl7pPr>
            <a:lvl8pPr lvl="7" rtl="0">
              <a:spcBef>
                <a:spcPts val="3200"/>
              </a:spcBef>
              <a:spcAft>
                <a:spcPts val="0"/>
              </a:spcAft>
              <a:buSzPts val="2400"/>
              <a:buNone/>
              <a:defRPr sz="2400"/>
            </a:lvl8pPr>
            <a:lvl9pPr lvl="8" rtl="0">
              <a:spcBef>
                <a:spcPts val="3200"/>
              </a:spcBef>
              <a:spcAft>
                <a:spcPts val="3200"/>
              </a:spcAft>
              <a:buSzPts val="2400"/>
              <a:buNone/>
              <a:defRPr sz="2400"/>
            </a:lvl9pPr>
          </a:lstStyle>
          <a:p/>
        </p:txBody>
      </p:sp>
      <p:pic>
        <p:nvPicPr>
          <p:cNvPr id="126" name="Google Shape;126;p17"/>
          <p:cNvPicPr preferRelativeResize="0"/>
          <p:nvPr/>
        </p:nvPicPr>
        <p:blipFill rotWithShape="1">
          <a:blip r:embed="rId2">
            <a:alphaModFix/>
          </a:blip>
          <a:srcRect b="9" l="0" r="0" t="9"/>
          <a:stretch/>
        </p:blipFill>
        <p:spPr>
          <a:xfrm flipH="1">
            <a:off x="-2" y="4648622"/>
            <a:ext cx="4808694" cy="2704891"/>
          </a:xfrm>
          <a:prstGeom prst="rect">
            <a:avLst/>
          </a:prstGeom>
          <a:noFill/>
          <a:ln>
            <a:noFill/>
          </a:ln>
        </p:spPr>
      </p:pic>
      <p:pic>
        <p:nvPicPr>
          <p:cNvPr id="127" name="Google Shape;127;p17"/>
          <p:cNvPicPr preferRelativeResize="0"/>
          <p:nvPr/>
        </p:nvPicPr>
        <p:blipFill rotWithShape="1">
          <a:blip r:embed="rId3">
            <a:alphaModFix/>
          </a:blip>
          <a:srcRect b="9" l="0" r="0" t="9"/>
          <a:stretch/>
        </p:blipFill>
        <p:spPr>
          <a:xfrm rot="10800000">
            <a:off x="-2" y="1943741"/>
            <a:ext cx="4808694" cy="2704891"/>
          </a:xfrm>
          <a:prstGeom prst="rect">
            <a:avLst/>
          </a:prstGeom>
          <a:noFill/>
          <a:ln>
            <a:noFill/>
          </a:ln>
        </p:spPr>
      </p:pic>
      <p:pic>
        <p:nvPicPr>
          <p:cNvPr id="128" name="Google Shape;128;p17"/>
          <p:cNvPicPr preferRelativeResize="0"/>
          <p:nvPr/>
        </p:nvPicPr>
        <p:blipFill rotWithShape="1">
          <a:blip r:embed="rId4">
            <a:alphaModFix/>
          </a:blip>
          <a:srcRect b="9" l="0" r="0" t="9"/>
          <a:stretch/>
        </p:blipFill>
        <p:spPr>
          <a:xfrm>
            <a:off x="-6" y="7353502"/>
            <a:ext cx="4808694" cy="2704891"/>
          </a:xfrm>
          <a:prstGeom prst="rect">
            <a:avLst/>
          </a:prstGeom>
          <a:noFill/>
          <a:ln>
            <a:noFill/>
          </a:ln>
        </p:spPr>
      </p:pic>
      <p:pic>
        <p:nvPicPr>
          <p:cNvPr id="129" name="Google Shape;129;p17"/>
          <p:cNvPicPr preferRelativeResize="0"/>
          <p:nvPr/>
        </p:nvPicPr>
        <p:blipFill rotWithShape="1">
          <a:blip r:embed="rId5">
            <a:alphaModFix/>
          </a:blip>
          <a:srcRect b="12394" l="0" r="0" t="12394"/>
          <a:stretch/>
        </p:blipFill>
        <p:spPr>
          <a:xfrm flipH="1" rot="10800000">
            <a:off x="8997" y="12743"/>
            <a:ext cx="4808668" cy="2034746"/>
          </a:xfrm>
          <a:prstGeom prst="rect">
            <a:avLst/>
          </a:prstGeom>
          <a:noFill/>
          <a:ln>
            <a:noFill/>
          </a:ln>
        </p:spPr>
      </p:pic>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Supplementary Cover">
  <p:cSld name="TITLE_AND_BODY_3_1_1">
    <p:spTree>
      <p:nvGrpSpPr>
        <p:cNvPr id="130" name="Shape 130"/>
        <p:cNvGrpSpPr/>
        <p:nvPr/>
      </p:nvGrpSpPr>
      <p:grpSpPr>
        <a:xfrm>
          <a:off x="0" y="0"/>
          <a:ext cx="0" cy="0"/>
          <a:chOff x="0" y="0"/>
          <a:chExt cx="0" cy="0"/>
        </a:xfrm>
      </p:grpSpPr>
      <p:cxnSp>
        <p:nvCxnSpPr>
          <p:cNvPr id="131" name="Google Shape;131;p18"/>
          <p:cNvCxnSpPr/>
          <p:nvPr/>
        </p:nvCxnSpPr>
        <p:spPr>
          <a:xfrm>
            <a:off x="4953939" y="670560"/>
            <a:ext cx="12656700" cy="0"/>
          </a:xfrm>
          <a:prstGeom prst="straightConnector1">
            <a:avLst/>
          </a:prstGeom>
          <a:noFill/>
          <a:ln cap="flat" cmpd="sng" w="38100">
            <a:solidFill>
              <a:schemeClr val="dk2"/>
            </a:solidFill>
            <a:prstDash val="solid"/>
            <a:round/>
            <a:headEnd len="sm" w="sm" type="none"/>
            <a:tailEnd len="sm" w="sm" type="none"/>
          </a:ln>
        </p:spPr>
      </p:cxnSp>
      <p:cxnSp>
        <p:nvCxnSpPr>
          <p:cNvPr id="132" name="Google Shape;132;p18"/>
          <p:cNvCxnSpPr/>
          <p:nvPr/>
        </p:nvCxnSpPr>
        <p:spPr>
          <a:xfrm>
            <a:off x="4954653" y="9387851"/>
            <a:ext cx="12638400" cy="0"/>
          </a:xfrm>
          <a:prstGeom prst="straightConnector1">
            <a:avLst/>
          </a:prstGeom>
          <a:noFill/>
          <a:ln cap="flat" cmpd="sng" w="19050">
            <a:solidFill>
              <a:schemeClr val="dk2"/>
            </a:solidFill>
            <a:prstDash val="solid"/>
            <a:round/>
            <a:headEnd len="sm" w="sm" type="none"/>
            <a:tailEnd len="sm" w="sm" type="none"/>
          </a:ln>
        </p:spPr>
      </p:cxnSp>
      <p:sp>
        <p:nvSpPr>
          <p:cNvPr id="133" name="Google Shape;133;p18"/>
          <p:cNvSpPr txBox="1"/>
          <p:nvPr>
            <p:ph type="title"/>
          </p:nvPr>
        </p:nvSpPr>
        <p:spPr>
          <a:xfrm>
            <a:off x="4953939" y="1600200"/>
            <a:ext cx="12646200" cy="54864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134" name="Google Shape;134;p18"/>
          <p:cNvSpPr txBox="1"/>
          <p:nvPr>
            <p:ph idx="1" type="subTitle"/>
          </p:nvPr>
        </p:nvSpPr>
        <p:spPr>
          <a:xfrm>
            <a:off x="4946900" y="7315200"/>
            <a:ext cx="12646200" cy="1828800"/>
          </a:xfrm>
          <a:prstGeom prst="rect">
            <a:avLst/>
          </a:prstGeom>
        </p:spPr>
        <p:txBody>
          <a:bodyPr anchorCtr="0" anchor="b" bIns="182850" lIns="182850" spcFirstLastPara="1" rIns="182850" wrap="square" tIns="182850">
            <a:noAutofit/>
          </a:bodyPr>
          <a:lstStyle>
            <a:lvl1pPr lvl="0" rtl="0">
              <a:spcBef>
                <a:spcPts val="0"/>
              </a:spcBef>
              <a:spcAft>
                <a:spcPts val="0"/>
              </a:spcAft>
              <a:buSzPts val="2400"/>
              <a:buNone/>
              <a:defRPr sz="2400"/>
            </a:lvl1pPr>
            <a:lvl2pPr lvl="1" rtl="0">
              <a:spcBef>
                <a:spcPts val="3200"/>
              </a:spcBef>
              <a:spcAft>
                <a:spcPts val="0"/>
              </a:spcAft>
              <a:buSzPts val="2400"/>
              <a:buNone/>
              <a:defRPr sz="2400"/>
            </a:lvl2pPr>
            <a:lvl3pPr lvl="2" rtl="0">
              <a:spcBef>
                <a:spcPts val="3200"/>
              </a:spcBef>
              <a:spcAft>
                <a:spcPts val="0"/>
              </a:spcAft>
              <a:buSzPts val="2400"/>
              <a:buNone/>
              <a:defRPr sz="2400"/>
            </a:lvl3pPr>
            <a:lvl4pPr lvl="3" rtl="0">
              <a:spcBef>
                <a:spcPts val="3200"/>
              </a:spcBef>
              <a:spcAft>
                <a:spcPts val="0"/>
              </a:spcAft>
              <a:buSzPts val="2400"/>
              <a:buNone/>
              <a:defRPr sz="2400"/>
            </a:lvl4pPr>
            <a:lvl5pPr lvl="4" rtl="0">
              <a:spcBef>
                <a:spcPts val="3200"/>
              </a:spcBef>
              <a:spcAft>
                <a:spcPts val="0"/>
              </a:spcAft>
              <a:buSzPts val="2400"/>
              <a:buNone/>
              <a:defRPr sz="2400"/>
            </a:lvl5pPr>
            <a:lvl6pPr lvl="5" rtl="0">
              <a:spcBef>
                <a:spcPts val="3200"/>
              </a:spcBef>
              <a:spcAft>
                <a:spcPts val="0"/>
              </a:spcAft>
              <a:buSzPts val="2400"/>
              <a:buNone/>
              <a:defRPr sz="2400"/>
            </a:lvl6pPr>
            <a:lvl7pPr lvl="6" rtl="0">
              <a:spcBef>
                <a:spcPts val="3200"/>
              </a:spcBef>
              <a:spcAft>
                <a:spcPts val="0"/>
              </a:spcAft>
              <a:buSzPts val="2400"/>
              <a:buNone/>
              <a:defRPr sz="2400"/>
            </a:lvl7pPr>
            <a:lvl8pPr lvl="7" rtl="0">
              <a:spcBef>
                <a:spcPts val="3200"/>
              </a:spcBef>
              <a:spcAft>
                <a:spcPts val="0"/>
              </a:spcAft>
              <a:buSzPts val="2400"/>
              <a:buNone/>
              <a:defRPr sz="2400"/>
            </a:lvl8pPr>
            <a:lvl9pPr lvl="8" rtl="0">
              <a:spcBef>
                <a:spcPts val="3200"/>
              </a:spcBef>
              <a:spcAft>
                <a:spcPts val="3200"/>
              </a:spcAft>
              <a:buSzPts val="2400"/>
              <a:buNone/>
              <a:defRPr sz="2400"/>
            </a:lvl9pPr>
          </a:lstStyle>
          <a:p/>
        </p:txBody>
      </p:sp>
      <p:sp>
        <p:nvSpPr>
          <p:cNvPr id="135" name="Google Shape;135;p18"/>
          <p:cNvSpPr txBox="1"/>
          <p:nvPr>
            <p:ph idx="2" type="subTitle"/>
          </p:nvPr>
        </p:nvSpPr>
        <p:spPr>
          <a:xfrm>
            <a:off x="4953939" y="914405"/>
            <a:ext cx="12638400" cy="685800"/>
          </a:xfrm>
          <a:prstGeom prst="rect">
            <a:avLst/>
          </a:prstGeom>
        </p:spPr>
        <p:txBody>
          <a:bodyPr anchorCtr="0" anchor="ctr" bIns="182850" lIns="182850" spcFirstLastPara="1" rIns="182850" wrap="square" tIns="182850">
            <a:noAutofit/>
          </a:bodyPr>
          <a:lstStyle>
            <a:lvl1pPr lvl="0" rtl="0">
              <a:spcBef>
                <a:spcPts val="0"/>
              </a:spcBef>
              <a:spcAft>
                <a:spcPts val="0"/>
              </a:spcAft>
              <a:buSzPts val="2400"/>
              <a:buFont typeface="Space Grotesk"/>
              <a:buNone/>
              <a:defRPr sz="2400">
                <a:latin typeface="Space Grotesk"/>
                <a:ea typeface="Space Grotesk"/>
                <a:cs typeface="Space Grotesk"/>
                <a:sym typeface="Space Grotesk"/>
              </a:defRPr>
            </a:lvl1pPr>
            <a:lvl2pPr lvl="1" rtl="0">
              <a:spcBef>
                <a:spcPts val="0"/>
              </a:spcBef>
              <a:spcAft>
                <a:spcPts val="0"/>
              </a:spcAft>
              <a:buSzPts val="2400"/>
              <a:buFont typeface="Space Grotesk"/>
              <a:buNone/>
              <a:defRPr sz="2400">
                <a:latin typeface="Space Grotesk"/>
                <a:ea typeface="Space Grotesk"/>
                <a:cs typeface="Space Grotesk"/>
                <a:sym typeface="Space Grotesk"/>
              </a:defRPr>
            </a:lvl2pPr>
            <a:lvl3pPr lvl="2" rtl="0">
              <a:spcBef>
                <a:spcPts val="0"/>
              </a:spcBef>
              <a:spcAft>
                <a:spcPts val="0"/>
              </a:spcAft>
              <a:buSzPts val="2400"/>
              <a:buFont typeface="Space Grotesk"/>
              <a:buNone/>
              <a:defRPr sz="2400">
                <a:latin typeface="Space Grotesk"/>
                <a:ea typeface="Space Grotesk"/>
                <a:cs typeface="Space Grotesk"/>
                <a:sym typeface="Space Grotesk"/>
              </a:defRPr>
            </a:lvl3pPr>
            <a:lvl4pPr lvl="3" rtl="0">
              <a:spcBef>
                <a:spcPts val="0"/>
              </a:spcBef>
              <a:spcAft>
                <a:spcPts val="0"/>
              </a:spcAft>
              <a:buSzPts val="2400"/>
              <a:buFont typeface="Space Grotesk"/>
              <a:buNone/>
              <a:defRPr sz="2400">
                <a:latin typeface="Space Grotesk"/>
                <a:ea typeface="Space Grotesk"/>
                <a:cs typeface="Space Grotesk"/>
                <a:sym typeface="Space Grotesk"/>
              </a:defRPr>
            </a:lvl4pPr>
            <a:lvl5pPr lvl="4" rtl="0">
              <a:spcBef>
                <a:spcPts val="0"/>
              </a:spcBef>
              <a:spcAft>
                <a:spcPts val="0"/>
              </a:spcAft>
              <a:buSzPts val="2400"/>
              <a:buFont typeface="Space Grotesk"/>
              <a:buNone/>
              <a:defRPr sz="2400">
                <a:latin typeface="Space Grotesk"/>
                <a:ea typeface="Space Grotesk"/>
                <a:cs typeface="Space Grotesk"/>
                <a:sym typeface="Space Grotesk"/>
              </a:defRPr>
            </a:lvl5pPr>
            <a:lvl6pPr lvl="5" rtl="0">
              <a:spcBef>
                <a:spcPts val="0"/>
              </a:spcBef>
              <a:spcAft>
                <a:spcPts val="0"/>
              </a:spcAft>
              <a:buSzPts val="2400"/>
              <a:buFont typeface="Space Grotesk"/>
              <a:buNone/>
              <a:defRPr sz="2400">
                <a:latin typeface="Space Grotesk"/>
                <a:ea typeface="Space Grotesk"/>
                <a:cs typeface="Space Grotesk"/>
                <a:sym typeface="Space Grotesk"/>
              </a:defRPr>
            </a:lvl6pPr>
            <a:lvl7pPr lvl="6" rtl="0">
              <a:spcBef>
                <a:spcPts val="0"/>
              </a:spcBef>
              <a:spcAft>
                <a:spcPts val="0"/>
              </a:spcAft>
              <a:buSzPts val="2400"/>
              <a:buFont typeface="Space Grotesk"/>
              <a:buNone/>
              <a:defRPr sz="2400">
                <a:latin typeface="Space Grotesk"/>
                <a:ea typeface="Space Grotesk"/>
                <a:cs typeface="Space Grotesk"/>
                <a:sym typeface="Space Grotesk"/>
              </a:defRPr>
            </a:lvl7pPr>
            <a:lvl8pPr lvl="7" rtl="0">
              <a:spcBef>
                <a:spcPts val="0"/>
              </a:spcBef>
              <a:spcAft>
                <a:spcPts val="0"/>
              </a:spcAft>
              <a:buSzPts val="2400"/>
              <a:buFont typeface="Space Grotesk"/>
              <a:buNone/>
              <a:defRPr sz="2400">
                <a:latin typeface="Space Grotesk"/>
                <a:ea typeface="Space Grotesk"/>
                <a:cs typeface="Space Grotesk"/>
                <a:sym typeface="Space Grotesk"/>
              </a:defRPr>
            </a:lvl8pPr>
            <a:lvl9pPr lvl="8" rtl="0">
              <a:spcBef>
                <a:spcPts val="0"/>
              </a:spcBef>
              <a:spcAft>
                <a:spcPts val="0"/>
              </a:spcAft>
              <a:buSzPts val="2400"/>
              <a:buFont typeface="Space Grotesk"/>
              <a:buNone/>
              <a:defRPr sz="2400">
                <a:latin typeface="Space Grotesk"/>
                <a:ea typeface="Space Grotesk"/>
                <a:cs typeface="Space Grotesk"/>
                <a:sym typeface="Space Grotesk"/>
              </a:defRPr>
            </a:lvl9pPr>
          </a:lstStyle>
          <a:p/>
        </p:txBody>
      </p:sp>
      <p:pic>
        <p:nvPicPr>
          <p:cNvPr id="136" name="Google Shape;136;p18"/>
          <p:cNvPicPr preferRelativeResize="0"/>
          <p:nvPr/>
        </p:nvPicPr>
        <p:blipFill rotWithShape="1">
          <a:blip r:embed="rId2">
            <a:alphaModFix/>
          </a:blip>
          <a:srcRect b="9" l="0" r="0" t="9"/>
          <a:stretch/>
        </p:blipFill>
        <p:spPr>
          <a:xfrm flipH="1">
            <a:off x="-2" y="4648622"/>
            <a:ext cx="4808694" cy="2704891"/>
          </a:xfrm>
          <a:prstGeom prst="rect">
            <a:avLst/>
          </a:prstGeom>
          <a:noFill/>
          <a:ln>
            <a:noFill/>
          </a:ln>
        </p:spPr>
      </p:pic>
      <p:pic>
        <p:nvPicPr>
          <p:cNvPr id="137" name="Google Shape;137;p18"/>
          <p:cNvPicPr preferRelativeResize="0"/>
          <p:nvPr/>
        </p:nvPicPr>
        <p:blipFill rotWithShape="1">
          <a:blip r:embed="rId3">
            <a:alphaModFix/>
          </a:blip>
          <a:srcRect b="9" l="0" r="0" t="9"/>
          <a:stretch/>
        </p:blipFill>
        <p:spPr>
          <a:xfrm rot="10800000">
            <a:off x="-2" y="1943741"/>
            <a:ext cx="4808694" cy="2704891"/>
          </a:xfrm>
          <a:prstGeom prst="rect">
            <a:avLst/>
          </a:prstGeom>
          <a:noFill/>
          <a:ln>
            <a:noFill/>
          </a:ln>
        </p:spPr>
      </p:pic>
      <p:pic>
        <p:nvPicPr>
          <p:cNvPr id="138" name="Google Shape;138;p18"/>
          <p:cNvPicPr preferRelativeResize="0"/>
          <p:nvPr/>
        </p:nvPicPr>
        <p:blipFill rotWithShape="1">
          <a:blip r:embed="rId4">
            <a:alphaModFix/>
          </a:blip>
          <a:srcRect b="9" l="0" r="0" t="9"/>
          <a:stretch/>
        </p:blipFill>
        <p:spPr>
          <a:xfrm>
            <a:off x="-6" y="7353502"/>
            <a:ext cx="4808694" cy="2704891"/>
          </a:xfrm>
          <a:prstGeom prst="rect">
            <a:avLst/>
          </a:prstGeom>
          <a:noFill/>
          <a:ln>
            <a:noFill/>
          </a:ln>
        </p:spPr>
      </p:pic>
      <p:pic>
        <p:nvPicPr>
          <p:cNvPr id="139" name="Google Shape;139;p18"/>
          <p:cNvPicPr preferRelativeResize="0"/>
          <p:nvPr/>
        </p:nvPicPr>
        <p:blipFill rotWithShape="1">
          <a:blip r:embed="rId5">
            <a:alphaModFix/>
          </a:blip>
          <a:srcRect b="12394" l="0" r="0" t="12394"/>
          <a:stretch/>
        </p:blipFill>
        <p:spPr>
          <a:xfrm flipH="1" rot="10800000">
            <a:off x="8997" y="12743"/>
            <a:ext cx="4808668" cy="2034746"/>
          </a:xfrm>
          <a:prstGeom prst="rect">
            <a:avLst/>
          </a:prstGeom>
          <a:noFill/>
          <a:ln>
            <a:noFill/>
          </a:ln>
        </p:spPr>
      </p:pic>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Cover">
  <p:cSld name="TITLE_AND_BODY_3_1_1_1">
    <p:spTree>
      <p:nvGrpSpPr>
        <p:cNvPr id="140" name="Shape 140"/>
        <p:cNvGrpSpPr/>
        <p:nvPr/>
      </p:nvGrpSpPr>
      <p:grpSpPr>
        <a:xfrm>
          <a:off x="0" y="0"/>
          <a:ext cx="0" cy="0"/>
          <a:chOff x="0" y="0"/>
          <a:chExt cx="0" cy="0"/>
        </a:xfrm>
      </p:grpSpPr>
      <p:cxnSp>
        <p:nvCxnSpPr>
          <p:cNvPr id="141" name="Google Shape;141;p19"/>
          <p:cNvCxnSpPr/>
          <p:nvPr/>
        </p:nvCxnSpPr>
        <p:spPr>
          <a:xfrm>
            <a:off x="4953939" y="670560"/>
            <a:ext cx="12588600" cy="0"/>
          </a:xfrm>
          <a:prstGeom prst="straightConnector1">
            <a:avLst/>
          </a:prstGeom>
          <a:noFill/>
          <a:ln cap="flat" cmpd="sng" w="38100">
            <a:solidFill>
              <a:schemeClr val="dk2"/>
            </a:solidFill>
            <a:prstDash val="solid"/>
            <a:round/>
            <a:headEnd len="sm" w="sm" type="none"/>
            <a:tailEnd len="sm" w="sm" type="none"/>
          </a:ln>
        </p:spPr>
      </p:cxnSp>
      <p:cxnSp>
        <p:nvCxnSpPr>
          <p:cNvPr id="142" name="Google Shape;142;p19"/>
          <p:cNvCxnSpPr/>
          <p:nvPr/>
        </p:nvCxnSpPr>
        <p:spPr>
          <a:xfrm>
            <a:off x="4954653" y="9387851"/>
            <a:ext cx="12638400" cy="0"/>
          </a:xfrm>
          <a:prstGeom prst="straightConnector1">
            <a:avLst/>
          </a:prstGeom>
          <a:noFill/>
          <a:ln cap="flat" cmpd="sng" w="19050">
            <a:solidFill>
              <a:schemeClr val="dk2"/>
            </a:solidFill>
            <a:prstDash val="solid"/>
            <a:round/>
            <a:headEnd len="sm" w="sm" type="none"/>
            <a:tailEnd len="sm" w="sm" type="none"/>
          </a:ln>
        </p:spPr>
      </p:cxnSp>
      <p:sp>
        <p:nvSpPr>
          <p:cNvPr id="143" name="Google Shape;143;p19"/>
          <p:cNvSpPr txBox="1"/>
          <p:nvPr>
            <p:ph type="title"/>
          </p:nvPr>
        </p:nvSpPr>
        <p:spPr>
          <a:xfrm>
            <a:off x="4953939" y="838200"/>
            <a:ext cx="12646200" cy="3657600"/>
          </a:xfrm>
          <a:prstGeom prst="rect">
            <a:avLst/>
          </a:prstGeom>
        </p:spPr>
        <p:txBody>
          <a:bodyPr anchorCtr="0" anchor="t" bIns="182850" lIns="182850" spcFirstLastPara="1" rIns="182850" wrap="square" tIns="182850">
            <a:noAutofit/>
          </a:bodyPr>
          <a:lstStyle>
            <a:lvl1pPr lvl="0" rtl="0">
              <a:spcBef>
                <a:spcPts val="0"/>
              </a:spcBef>
              <a:spcAft>
                <a:spcPts val="0"/>
              </a:spcAft>
              <a:buSzPts val="9600"/>
              <a:buFont typeface="Rubik SemiBold"/>
              <a:buNone/>
              <a:defRPr sz="9600">
                <a:latin typeface="Rubik SemiBold"/>
                <a:ea typeface="Rubik SemiBold"/>
                <a:cs typeface="Rubik SemiBold"/>
                <a:sym typeface="Rubik SemiBold"/>
              </a:defRPr>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p:txBody>
      </p:sp>
      <p:sp>
        <p:nvSpPr>
          <p:cNvPr id="144" name="Google Shape;144;p19"/>
          <p:cNvSpPr txBox="1"/>
          <p:nvPr>
            <p:ph idx="1" type="subTitle"/>
          </p:nvPr>
        </p:nvSpPr>
        <p:spPr>
          <a:xfrm>
            <a:off x="4946900" y="4495800"/>
            <a:ext cx="12646200" cy="18288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dk2"/>
              </a:buClr>
              <a:buSzPts val="3600"/>
              <a:buNone/>
              <a:defRPr>
                <a:solidFill>
                  <a:schemeClr val="dk2"/>
                </a:solidFill>
              </a:defRPr>
            </a:lvl1pPr>
            <a:lvl2pPr lvl="1" rtl="0">
              <a:spcBef>
                <a:spcPts val="3200"/>
              </a:spcBef>
              <a:spcAft>
                <a:spcPts val="0"/>
              </a:spcAft>
              <a:buClr>
                <a:schemeClr val="dk2"/>
              </a:buClr>
              <a:buSzPts val="3600"/>
              <a:buNone/>
              <a:defRPr sz="3600">
                <a:solidFill>
                  <a:schemeClr val="dk2"/>
                </a:solidFill>
              </a:defRPr>
            </a:lvl2pPr>
            <a:lvl3pPr lvl="2" rtl="0">
              <a:spcBef>
                <a:spcPts val="3200"/>
              </a:spcBef>
              <a:spcAft>
                <a:spcPts val="0"/>
              </a:spcAft>
              <a:buClr>
                <a:schemeClr val="dk2"/>
              </a:buClr>
              <a:buSzPts val="3600"/>
              <a:buNone/>
              <a:defRPr sz="3600">
                <a:solidFill>
                  <a:schemeClr val="dk2"/>
                </a:solidFill>
              </a:defRPr>
            </a:lvl3pPr>
            <a:lvl4pPr lvl="3" rtl="0">
              <a:spcBef>
                <a:spcPts val="3200"/>
              </a:spcBef>
              <a:spcAft>
                <a:spcPts val="0"/>
              </a:spcAft>
              <a:buClr>
                <a:schemeClr val="dk2"/>
              </a:buClr>
              <a:buSzPts val="3600"/>
              <a:buNone/>
              <a:defRPr sz="3600">
                <a:solidFill>
                  <a:schemeClr val="dk2"/>
                </a:solidFill>
              </a:defRPr>
            </a:lvl4pPr>
            <a:lvl5pPr lvl="4" rtl="0">
              <a:spcBef>
                <a:spcPts val="3200"/>
              </a:spcBef>
              <a:spcAft>
                <a:spcPts val="0"/>
              </a:spcAft>
              <a:buClr>
                <a:schemeClr val="dk2"/>
              </a:buClr>
              <a:buSzPts val="3600"/>
              <a:buNone/>
              <a:defRPr sz="3600">
                <a:solidFill>
                  <a:schemeClr val="dk2"/>
                </a:solidFill>
              </a:defRPr>
            </a:lvl5pPr>
            <a:lvl6pPr lvl="5" rtl="0">
              <a:spcBef>
                <a:spcPts val="3200"/>
              </a:spcBef>
              <a:spcAft>
                <a:spcPts val="0"/>
              </a:spcAft>
              <a:buClr>
                <a:schemeClr val="dk2"/>
              </a:buClr>
              <a:buSzPts val="3600"/>
              <a:buNone/>
              <a:defRPr sz="3600">
                <a:solidFill>
                  <a:schemeClr val="dk2"/>
                </a:solidFill>
              </a:defRPr>
            </a:lvl6pPr>
            <a:lvl7pPr lvl="6" rtl="0">
              <a:spcBef>
                <a:spcPts val="3200"/>
              </a:spcBef>
              <a:spcAft>
                <a:spcPts val="0"/>
              </a:spcAft>
              <a:buClr>
                <a:schemeClr val="dk2"/>
              </a:buClr>
              <a:buSzPts val="3600"/>
              <a:buNone/>
              <a:defRPr sz="3600">
                <a:solidFill>
                  <a:schemeClr val="dk2"/>
                </a:solidFill>
              </a:defRPr>
            </a:lvl7pPr>
            <a:lvl8pPr lvl="7" rtl="0">
              <a:spcBef>
                <a:spcPts val="3200"/>
              </a:spcBef>
              <a:spcAft>
                <a:spcPts val="0"/>
              </a:spcAft>
              <a:buClr>
                <a:schemeClr val="dk2"/>
              </a:buClr>
              <a:buSzPts val="3600"/>
              <a:buNone/>
              <a:defRPr sz="3600">
                <a:solidFill>
                  <a:schemeClr val="dk2"/>
                </a:solidFill>
              </a:defRPr>
            </a:lvl8pPr>
            <a:lvl9pPr lvl="8" rtl="0">
              <a:spcBef>
                <a:spcPts val="3200"/>
              </a:spcBef>
              <a:spcAft>
                <a:spcPts val="3200"/>
              </a:spcAft>
              <a:buClr>
                <a:schemeClr val="dk2"/>
              </a:buClr>
              <a:buSzPts val="3600"/>
              <a:buNone/>
              <a:defRPr sz="3600">
                <a:solidFill>
                  <a:schemeClr val="dk2"/>
                </a:solidFill>
              </a:defRPr>
            </a:lvl9pPr>
          </a:lstStyle>
          <a:p/>
        </p:txBody>
      </p:sp>
      <p:sp>
        <p:nvSpPr>
          <p:cNvPr id="145" name="Google Shape;145;p19"/>
          <p:cNvSpPr txBox="1"/>
          <p:nvPr>
            <p:ph idx="2" type="subTitle"/>
          </p:nvPr>
        </p:nvSpPr>
        <p:spPr>
          <a:xfrm>
            <a:off x="4954648" y="8458200"/>
            <a:ext cx="9729600" cy="685800"/>
          </a:xfrm>
          <a:prstGeom prst="rect">
            <a:avLst/>
          </a:prstGeom>
        </p:spPr>
        <p:txBody>
          <a:bodyPr anchorCtr="0" anchor="ctr" bIns="182850" lIns="182850" spcFirstLastPara="1" rIns="182850" wrap="square" tIns="182850">
            <a:noAutofit/>
          </a:bodyPr>
          <a:lstStyle>
            <a:lvl1pPr lvl="0" rtl="0">
              <a:spcBef>
                <a:spcPts val="0"/>
              </a:spcBef>
              <a:spcAft>
                <a:spcPts val="0"/>
              </a:spcAft>
              <a:buSzPts val="2000"/>
              <a:buFont typeface="Inter Medium"/>
              <a:buNone/>
              <a:defRPr sz="2000">
                <a:latin typeface="Inter Medium"/>
                <a:ea typeface="Inter Medium"/>
                <a:cs typeface="Inter Medium"/>
                <a:sym typeface="Inter Medium"/>
              </a:defRPr>
            </a:lvl1pPr>
            <a:lvl2pPr lvl="1" rtl="0">
              <a:spcBef>
                <a:spcPts val="0"/>
              </a:spcBef>
              <a:spcAft>
                <a:spcPts val="0"/>
              </a:spcAft>
              <a:buSzPts val="2000"/>
              <a:buFont typeface="Inter Medium"/>
              <a:buNone/>
              <a:defRPr sz="2000">
                <a:latin typeface="Inter Medium"/>
                <a:ea typeface="Inter Medium"/>
                <a:cs typeface="Inter Medium"/>
                <a:sym typeface="Inter Medium"/>
              </a:defRPr>
            </a:lvl2pPr>
            <a:lvl3pPr lvl="2" rtl="0">
              <a:spcBef>
                <a:spcPts val="0"/>
              </a:spcBef>
              <a:spcAft>
                <a:spcPts val="0"/>
              </a:spcAft>
              <a:buSzPts val="2000"/>
              <a:buFont typeface="Inter Medium"/>
              <a:buNone/>
              <a:defRPr sz="2000">
                <a:latin typeface="Inter Medium"/>
                <a:ea typeface="Inter Medium"/>
                <a:cs typeface="Inter Medium"/>
                <a:sym typeface="Inter Medium"/>
              </a:defRPr>
            </a:lvl3pPr>
            <a:lvl4pPr lvl="3" rtl="0">
              <a:spcBef>
                <a:spcPts val="0"/>
              </a:spcBef>
              <a:spcAft>
                <a:spcPts val="0"/>
              </a:spcAft>
              <a:buSzPts val="2000"/>
              <a:buFont typeface="Inter Medium"/>
              <a:buNone/>
              <a:defRPr sz="2000">
                <a:latin typeface="Inter Medium"/>
                <a:ea typeface="Inter Medium"/>
                <a:cs typeface="Inter Medium"/>
                <a:sym typeface="Inter Medium"/>
              </a:defRPr>
            </a:lvl4pPr>
            <a:lvl5pPr lvl="4" rtl="0">
              <a:spcBef>
                <a:spcPts val="0"/>
              </a:spcBef>
              <a:spcAft>
                <a:spcPts val="0"/>
              </a:spcAft>
              <a:buSzPts val="2000"/>
              <a:buFont typeface="Inter Medium"/>
              <a:buNone/>
              <a:defRPr sz="2000">
                <a:latin typeface="Inter Medium"/>
                <a:ea typeface="Inter Medium"/>
                <a:cs typeface="Inter Medium"/>
                <a:sym typeface="Inter Medium"/>
              </a:defRPr>
            </a:lvl5pPr>
            <a:lvl6pPr lvl="5" rtl="0">
              <a:spcBef>
                <a:spcPts val="0"/>
              </a:spcBef>
              <a:spcAft>
                <a:spcPts val="0"/>
              </a:spcAft>
              <a:buSzPts val="2000"/>
              <a:buFont typeface="Inter Medium"/>
              <a:buNone/>
              <a:defRPr sz="2000">
                <a:latin typeface="Inter Medium"/>
                <a:ea typeface="Inter Medium"/>
                <a:cs typeface="Inter Medium"/>
                <a:sym typeface="Inter Medium"/>
              </a:defRPr>
            </a:lvl6pPr>
            <a:lvl7pPr lvl="6" rtl="0">
              <a:spcBef>
                <a:spcPts val="0"/>
              </a:spcBef>
              <a:spcAft>
                <a:spcPts val="0"/>
              </a:spcAft>
              <a:buSzPts val="2000"/>
              <a:buFont typeface="Inter Medium"/>
              <a:buNone/>
              <a:defRPr sz="2000">
                <a:latin typeface="Inter Medium"/>
                <a:ea typeface="Inter Medium"/>
                <a:cs typeface="Inter Medium"/>
                <a:sym typeface="Inter Medium"/>
              </a:defRPr>
            </a:lvl7pPr>
            <a:lvl8pPr lvl="7" rtl="0">
              <a:spcBef>
                <a:spcPts val="0"/>
              </a:spcBef>
              <a:spcAft>
                <a:spcPts val="0"/>
              </a:spcAft>
              <a:buSzPts val="2000"/>
              <a:buFont typeface="Inter Medium"/>
              <a:buNone/>
              <a:defRPr sz="2000">
                <a:latin typeface="Inter Medium"/>
                <a:ea typeface="Inter Medium"/>
                <a:cs typeface="Inter Medium"/>
                <a:sym typeface="Inter Medium"/>
              </a:defRPr>
            </a:lvl8pPr>
            <a:lvl9pPr lvl="8" rtl="0">
              <a:spcBef>
                <a:spcPts val="0"/>
              </a:spcBef>
              <a:spcAft>
                <a:spcPts val="0"/>
              </a:spcAft>
              <a:buSzPts val="2000"/>
              <a:buFont typeface="Inter Medium"/>
              <a:buNone/>
              <a:defRPr sz="2000">
                <a:latin typeface="Inter Medium"/>
                <a:ea typeface="Inter Medium"/>
                <a:cs typeface="Inter Medium"/>
                <a:sym typeface="Inter Medium"/>
              </a:defRPr>
            </a:lvl9pPr>
          </a:lstStyle>
          <a:p/>
        </p:txBody>
      </p:sp>
      <p:pic>
        <p:nvPicPr>
          <p:cNvPr id="146" name="Google Shape;146;p19"/>
          <p:cNvPicPr preferRelativeResize="0"/>
          <p:nvPr/>
        </p:nvPicPr>
        <p:blipFill rotWithShape="1">
          <a:blip r:embed="rId2">
            <a:alphaModFix/>
          </a:blip>
          <a:srcRect b="9" l="0" r="0" t="9"/>
          <a:stretch/>
        </p:blipFill>
        <p:spPr>
          <a:xfrm flipH="1">
            <a:off x="-2" y="4648622"/>
            <a:ext cx="4808694" cy="2704891"/>
          </a:xfrm>
          <a:prstGeom prst="rect">
            <a:avLst/>
          </a:prstGeom>
          <a:noFill/>
          <a:ln>
            <a:noFill/>
          </a:ln>
        </p:spPr>
      </p:pic>
      <p:pic>
        <p:nvPicPr>
          <p:cNvPr id="147" name="Google Shape;147;p19"/>
          <p:cNvPicPr preferRelativeResize="0"/>
          <p:nvPr/>
        </p:nvPicPr>
        <p:blipFill rotWithShape="1">
          <a:blip r:embed="rId3">
            <a:alphaModFix/>
          </a:blip>
          <a:srcRect b="9" l="0" r="0" t="9"/>
          <a:stretch/>
        </p:blipFill>
        <p:spPr>
          <a:xfrm rot="10800000">
            <a:off x="-2" y="1943741"/>
            <a:ext cx="4808694" cy="2704891"/>
          </a:xfrm>
          <a:prstGeom prst="rect">
            <a:avLst/>
          </a:prstGeom>
          <a:noFill/>
          <a:ln>
            <a:noFill/>
          </a:ln>
        </p:spPr>
      </p:pic>
      <p:pic>
        <p:nvPicPr>
          <p:cNvPr id="148" name="Google Shape;148;p19"/>
          <p:cNvPicPr preferRelativeResize="0"/>
          <p:nvPr/>
        </p:nvPicPr>
        <p:blipFill rotWithShape="1">
          <a:blip r:embed="rId4">
            <a:alphaModFix/>
          </a:blip>
          <a:srcRect b="9" l="0" r="0" t="9"/>
          <a:stretch/>
        </p:blipFill>
        <p:spPr>
          <a:xfrm>
            <a:off x="-6" y="7353502"/>
            <a:ext cx="4808694" cy="2704891"/>
          </a:xfrm>
          <a:prstGeom prst="rect">
            <a:avLst/>
          </a:prstGeom>
          <a:noFill/>
          <a:ln>
            <a:noFill/>
          </a:ln>
        </p:spPr>
      </p:pic>
      <p:pic>
        <p:nvPicPr>
          <p:cNvPr id="149" name="Google Shape;149;p19"/>
          <p:cNvPicPr preferRelativeResize="0"/>
          <p:nvPr/>
        </p:nvPicPr>
        <p:blipFill rotWithShape="1">
          <a:blip r:embed="rId5">
            <a:alphaModFix/>
          </a:blip>
          <a:srcRect b="12394" l="0" r="0" t="12394"/>
          <a:stretch/>
        </p:blipFill>
        <p:spPr>
          <a:xfrm flipH="1" rot="10800000">
            <a:off x="0" y="-14793"/>
            <a:ext cx="4808668" cy="2034746"/>
          </a:xfrm>
          <a:prstGeom prst="rect">
            <a:avLst/>
          </a:prstGeom>
          <a:noFill/>
          <a:ln>
            <a:noFill/>
          </a:ln>
        </p:spPr>
      </p:pic>
      <p:pic>
        <p:nvPicPr>
          <p:cNvPr id="150" name="Google Shape;150;p19"/>
          <p:cNvPicPr preferRelativeResize="0"/>
          <p:nvPr/>
        </p:nvPicPr>
        <p:blipFill rotWithShape="1">
          <a:blip r:embed="rId6">
            <a:alphaModFix/>
          </a:blip>
          <a:srcRect b="33231" l="33287" r="33290" t="33224"/>
          <a:stretch/>
        </p:blipFill>
        <p:spPr>
          <a:xfrm>
            <a:off x="15999565" y="8519713"/>
            <a:ext cx="560250" cy="562774"/>
          </a:xfrm>
          <a:prstGeom prst="rect">
            <a:avLst/>
          </a:prstGeom>
          <a:noFill/>
          <a:ln>
            <a:noFill/>
          </a:ln>
        </p:spPr>
      </p:pic>
      <p:pic>
        <p:nvPicPr>
          <p:cNvPr id="151" name="Google Shape;151;p19"/>
          <p:cNvPicPr preferRelativeResize="0"/>
          <p:nvPr/>
        </p:nvPicPr>
        <p:blipFill rotWithShape="1">
          <a:blip r:embed="rId7">
            <a:alphaModFix/>
          </a:blip>
          <a:srcRect b="0" l="169" r="169" t="0"/>
          <a:stretch/>
        </p:blipFill>
        <p:spPr>
          <a:xfrm>
            <a:off x="17011898" y="8514394"/>
            <a:ext cx="573404" cy="573412"/>
          </a:xfrm>
          <a:prstGeom prst="rect">
            <a:avLst/>
          </a:prstGeom>
          <a:noFill/>
          <a:ln>
            <a:noFill/>
          </a:ln>
        </p:spPr>
      </p:pic>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2 column body">
  <p:cSld name="ONE_COLUMN_TEXT">
    <p:spTree>
      <p:nvGrpSpPr>
        <p:cNvPr id="152" name="Shape 152"/>
        <p:cNvGrpSpPr/>
        <p:nvPr/>
      </p:nvGrpSpPr>
      <p:grpSpPr>
        <a:xfrm>
          <a:off x="0" y="0"/>
          <a:ext cx="0" cy="0"/>
          <a:chOff x="0" y="0"/>
          <a:chExt cx="0" cy="0"/>
        </a:xfrm>
      </p:grpSpPr>
      <p:sp>
        <p:nvSpPr>
          <p:cNvPr id="153" name="Google Shape;153;p20"/>
          <p:cNvSpPr txBox="1"/>
          <p:nvPr>
            <p:ph idx="1" type="body"/>
          </p:nvPr>
        </p:nvSpPr>
        <p:spPr>
          <a:xfrm>
            <a:off x="685800" y="2743200"/>
            <a:ext cx="11201400" cy="6629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SzPts val="2400"/>
              <a:buChar char="●"/>
              <a:defRPr sz="2400"/>
            </a:lvl1pPr>
            <a:lvl2pPr indent="-381000" lvl="1" marL="914400" rtl="0">
              <a:spcBef>
                <a:spcPts val="3200"/>
              </a:spcBef>
              <a:spcAft>
                <a:spcPts val="0"/>
              </a:spcAft>
              <a:buSzPts val="2400"/>
              <a:buChar char="○"/>
              <a:defRPr sz="2400"/>
            </a:lvl2pPr>
            <a:lvl3pPr indent="-381000" lvl="2" marL="1371600" rtl="0">
              <a:spcBef>
                <a:spcPts val="3200"/>
              </a:spcBef>
              <a:spcAft>
                <a:spcPts val="0"/>
              </a:spcAft>
              <a:buSzPts val="2400"/>
              <a:buChar char="■"/>
              <a:defRPr sz="2400"/>
            </a:lvl3pPr>
            <a:lvl4pPr indent="-381000" lvl="3" marL="1828800" rtl="0">
              <a:spcBef>
                <a:spcPts val="3200"/>
              </a:spcBef>
              <a:spcAft>
                <a:spcPts val="0"/>
              </a:spcAft>
              <a:buSzPts val="2400"/>
              <a:buChar char="●"/>
              <a:defRPr sz="2400"/>
            </a:lvl4pPr>
            <a:lvl5pPr indent="-381000" lvl="4" marL="2286000" rtl="0">
              <a:spcBef>
                <a:spcPts val="3200"/>
              </a:spcBef>
              <a:spcAft>
                <a:spcPts val="0"/>
              </a:spcAft>
              <a:buSzPts val="2400"/>
              <a:buChar char="○"/>
              <a:defRPr sz="2400"/>
            </a:lvl5pPr>
            <a:lvl6pPr indent="-381000" lvl="5" marL="2743200" rtl="0">
              <a:spcBef>
                <a:spcPts val="3200"/>
              </a:spcBef>
              <a:spcAft>
                <a:spcPts val="0"/>
              </a:spcAft>
              <a:buSzPts val="2400"/>
              <a:buChar char="■"/>
              <a:defRPr sz="2400"/>
            </a:lvl6pPr>
            <a:lvl7pPr indent="-381000" lvl="6" marL="3200400" rtl="0">
              <a:spcBef>
                <a:spcPts val="3200"/>
              </a:spcBef>
              <a:spcAft>
                <a:spcPts val="0"/>
              </a:spcAft>
              <a:buSzPts val="2400"/>
              <a:buChar char="●"/>
              <a:defRPr sz="2400"/>
            </a:lvl7pPr>
            <a:lvl8pPr indent="-381000" lvl="7" marL="3657600" rtl="0">
              <a:spcBef>
                <a:spcPts val="3200"/>
              </a:spcBef>
              <a:spcAft>
                <a:spcPts val="0"/>
              </a:spcAft>
              <a:buSzPts val="2400"/>
              <a:buChar char="○"/>
              <a:defRPr sz="2400"/>
            </a:lvl8pPr>
            <a:lvl9pPr indent="-381000" lvl="8" marL="4114800" rtl="0">
              <a:spcBef>
                <a:spcPts val="3200"/>
              </a:spcBef>
              <a:spcAft>
                <a:spcPts val="3200"/>
              </a:spcAft>
              <a:buSzPts val="2400"/>
              <a:buChar char="■"/>
              <a:defRPr sz="2400"/>
            </a:lvl9pPr>
          </a:lstStyle>
          <a:p/>
        </p:txBody>
      </p:sp>
      <p:sp>
        <p:nvSpPr>
          <p:cNvPr id="154" name="Google Shape;154;p20"/>
          <p:cNvSpPr txBox="1"/>
          <p:nvPr>
            <p:ph type="title"/>
          </p:nvPr>
        </p:nvSpPr>
        <p:spPr>
          <a:xfrm>
            <a:off x="685800" y="6858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of Module Sheet">
  <p:cSld name="TITLE_6">
    <p:bg>
      <p:bgPr>
        <a:solidFill>
          <a:srgbClr val="090B0C"/>
        </a:solidFill>
      </p:bgPr>
    </p:bg>
    <p:spTree>
      <p:nvGrpSpPr>
        <p:cNvPr id="13" name="Shape 13"/>
        <p:cNvGrpSpPr/>
        <p:nvPr/>
      </p:nvGrpSpPr>
      <p:grpSpPr>
        <a:xfrm>
          <a:off x="0" y="0"/>
          <a:ext cx="0" cy="0"/>
          <a:chOff x="0" y="0"/>
          <a:chExt cx="0" cy="0"/>
        </a:xfrm>
      </p:grpSpPr>
      <p:sp>
        <p:nvSpPr>
          <p:cNvPr id="14" name="Google Shape;14;p3"/>
          <p:cNvSpPr txBox="1"/>
          <p:nvPr>
            <p:ph type="ctrTitle"/>
          </p:nvPr>
        </p:nvSpPr>
        <p:spPr>
          <a:xfrm>
            <a:off x="6398250" y="1600202"/>
            <a:ext cx="10972800" cy="64008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1"/>
              </a:buClr>
              <a:buSzPts val="7200"/>
              <a:buNone/>
              <a:defRPr sz="7200">
                <a:solidFill>
                  <a:schemeClr val="lt1"/>
                </a:solidFill>
              </a:defRPr>
            </a:lvl1pPr>
            <a:lvl2pPr lvl="1" rtl="0">
              <a:spcBef>
                <a:spcPts val="0"/>
              </a:spcBef>
              <a:spcAft>
                <a:spcPts val="0"/>
              </a:spcAft>
              <a:buClr>
                <a:schemeClr val="lt1"/>
              </a:buClr>
              <a:buSzPts val="7200"/>
              <a:buNone/>
              <a:defRPr sz="7200">
                <a:solidFill>
                  <a:schemeClr val="lt1"/>
                </a:solidFill>
              </a:defRPr>
            </a:lvl2pPr>
            <a:lvl3pPr lvl="2" rtl="0">
              <a:spcBef>
                <a:spcPts val="0"/>
              </a:spcBef>
              <a:spcAft>
                <a:spcPts val="0"/>
              </a:spcAft>
              <a:buClr>
                <a:schemeClr val="lt1"/>
              </a:buClr>
              <a:buSzPts val="7200"/>
              <a:buNone/>
              <a:defRPr sz="7200">
                <a:solidFill>
                  <a:schemeClr val="lt1"/>
                </a:solidFill>
              </a:defRPr>
            </a:lvl3pPr>
            <a:lvl4pPr lvl="3" rtl="0">
              <a:spcBef>
                <a:spcPts val="0"/>
              </a:spcBef>
              <a:spcAft>
                <a:spcPts val="0"/>
              </a:spcAft>
              <a:buClr>
                <a:schemeClr val="lt1"/>
              </a:buClr>
              <a:buSzPts val="7200"/>
              <a:buNone/>
              <a:defRPr sz="7200">
                <a:solidFill>
                  <a:schemeClr val="lt1"/>
                </a:solidFill>
              </a:defRPr>
            </a:lvl4pPr>
            <a:lvl5pPr lvl="4" rtl="0">
              <a:spcBef>
                <a:spcPts val="0"/>
              </a:spcBef>
              <a:spcAft>
                <a:spcPts val="0"/>
              </a:spcAft>
              <a:buClr>
                <a:schemeClr val="lt1"/>
              </a:buClr>
              <a:buSzPts val="7200"/>
              <a:buNone/>
              <a:defRPr sz="7200">
                <a:solidFill>
                  <a:schemeClr val="lt1"/>
                </a:solidFill>
              </a:defRPr>
            </a:lvl5pPr>
            <a:lvl6pPr lvl="5" rtl="0">
              <a:spcBef>
                <a:spcPts val="0"/>
              </a:spcBef>
              <a:spcAft>
                <a:spcPts val="0"/>
              </a:spcAft>
              <a:buClr>
                <a:schemeClr val="lt1"/>
              </a:buClr>
              <a:buSzPts val="7200"/>
              <a:buNone/>
              <a:defRPr sz="7200">
                <a:solidFill>
                  <a:schemeClr val="lt1"/>
                </a:solidFill>
              </a:defRPr>
            </a:lvl6pPr>
            <a:lvl7pPr lvl="6" rtl="0">
              <a:spcBef>
                <a:spcPts val="0"/>
              </a:spcBef>
              <a:spcAft>
                <a:spcPts val="0"/>
              </a:spcAft>
              <a:buClr>
                <a:schemeClr val="lt1"/>
              </a:buClr>
              <a:buSzPts val="7200"/>
              <a:buNone/>
              <a:defRPr sz="7200">
                <a:solidFill>
                  <a:schemeClr val="lt1"/>
                </a:solidFill>
              </a:defRPr>
            </a:lvl7pPr>
            <a:lvl8pPr lvl="7" rtl="0">
              <a:spcBef>
                <a:spcPts val="0"/>
              </a:spcBef>
              <a:spcAft>
                <a:spcPts val="0"/>
              </a:spcAft>
              <a:buClr>
                <a:schemeClr val="lt1"/>
              </a:buClr>
              <a:buSzPts val="7200"/>
              <a:buNone/>
              <a:defRPr sz="7200">
                <a:solidFill>
                  <a:schemeClr val="lt1"/>
                </a:solidFill>
              </a:defRPr>
            </a:lvl8pPr>
            <a:lvl9pPr lvl="8" rtl="0">
              <a:spcBef>
                <a:spcPts val="0"/>
              </a:spcBef>
              <a:spcAft>
                <a:spcPts val="0"/>
              </a:spcAft>
              <a:buClr>
                <a:schemeClr val="lt1"/>
              </a:buClr>
              <a:buSzPts val="7200"/>
              <a:buNone/>
              <a:defRPr sz="7200">
                <a:solidFill>
                  <a:schemeClr val="lt1"/>
                </a:solidFill>
              </a:defRPr>
            </a:lvl9pPr>
          </a:lstStyle>
          <a:p/>
        </p:txBody>
      </p:sp>
      <p:sp>
        <p:nvSpPr>
          <p:cNvPr id="15" name="Google Shape;15;p3"/>
          <p:cNvSpPr txBox="1"/>
          <p:nvPr>
            <p:ph idx="1" type="subTitle"/>
          </p:nvPr>
        </p:nvSpPr>
        <p:spPr>
          <a:xfrm>
            <a:off x="7590750" y="8155500"/>
            <a:ext cx="9780300" cy="759900"/>
          </a:xfrm>
          <a:prstGeom prst="rect">
            <a:avLst/>
          </a:prstGeom>
        </p:spPr>
        <p:txBody>
          <a:bodyPr anchorCtr="0" anchor="ctr" bIns="182850" lIns="182850" spcFirstLastPara="1" rIns="182850" wrap="square" tIns="182850">
            <a:noAutofit/>
          </a:bodyPr>
          <a:lstStyle>
            <a:lvl1pPr lvl="0" rtl="0">
              <a:lnSpc>
                <a:spcPct val="100000"/>
              </a:lnSpc>
              <a:spcBef>
                <a:spcPts val="0"/>
              </a:spcBef>
              <a:spcAft>
                <a:spcPts val="0"/>
              </a:spcAft>
              <a:buClr>
                <a:srgbClr val="F1F7F7"/>
              </a:buClr>
              <a:buSzPts val="2200"/>
              <a:buFont typeface="Space Grotesk"/>
              <a:buNone/>
              <a:defRPr sz="2200">
                <a:solidFill>
                  <a:srgbClr val="F1F7F7"/>
                </a:solidFill>
                <a:latin typeface="Space Grotesk"/>
                <a:ea typeface="Space Grotesk"/>
                <a:cs typeface="Space Grotesk"/>
                <a:sym typeface="Space Grotesk"/>
              </a:defRPr>
            </a:lvl1pPr>
            <a:lvl2pPr lvl="1" rtl="0">
              <a:lnSpc>
                <a:spcPct val="100000"/>
              </a:lnSpc>
              <a:spcBef>
                <a:spcPts val="0"/>
              </a:spcBef>
              <a:spcAft>
                <a:spcPts val="0"/>
              </a:spcAft>
              <a:buClr>
                <a:srgbClr val="F1F7F7"/>
              </a:buClr>
              <a:buSzPts val="2200"/>
              <a:buFont typeface="Space Grotesk"/>
              <a:buNone/>
              <a:defRPr sz="2200">
                <a:solidFill>
                  <a:srgbClr val="F1F7F7"/>
                </a:solidFill>
                <a:latin typeface="Space Grotesk"/>
                <a:ea typeface="Space Grotesk"/>
                <a:cs typeface="Space Grotesk"/>
                <a:sym typeface="Space Grotesk"/>
              </a:defRPr>
            </a:lvl2pPr>
            <a:lvl3pPr lvl="2" rtl="0">
              <a:lnSpc>
                <a:spcPct val="100000"/>
              </a:lnSpc>
              <a:spcBef>
                <a:spcPts val="0"/>
              </a:spcBef>
              <a:spcAft>
                <a:spcPts val="0"/>
              </a:spcAft>
              <a:buClr>
                <a:srgbClr val="F1F7F7"/>
              </a:buClr>
              <a:buSzPts val="2200"/>
              <a:buFont typeface="Space Grotesk"/>
              <a:buNone/>
              <a:defRPr sz="2200">
                <a:solidFill>
                  <a:srgbClr val="F1F7F7"/>
                </a:solidFill>
                <a:latin typeface="Space Grotesk"/>
                <a:ea typeface="Space Grotesk"/>
                <a:cs typeface="Space Grotesk"/>
                <a:sym typeface="Space Grotesk"/>
              </a:defRPr>
            </a:lvl3pPr>
            <a:lvl4pPr lvl="3"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4pPr>
            <a:lvl5pPr lvl="4"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5pPr>
            <a:lvl6pPr lvl="5"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6pPr>
            <a:lvl7pPr lvl="6"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7pPr>
            <a:lvl8pPr lvl="7"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8pPr>
            <a:lvl9pPr lvl="8" rtl="0">
              <a:lnSpc>
                <a:spcPct val="100000"/>
              </a:lnSpc>
              <a:spcBef>
                <a:spcPts val="0"/>
              </a:spcBef>
              <a:spcAft>
                <a:spcPts val="0"/>
              </a:spcAft>
              <a:buClr>
                <a:srgbClr val="F1F7F7"/>
              </a:buClr>
              <a:buSzPts val="2200"/>
              <a:buFont typeface="Space Grotesk"/>
              <a:buNone/>
              <a:defRPr>
                <a:solidFill>
                  <a:srgbClr val="F1F7F7"/>
                </a:solidFill>
                <a:latin typeface="Space Grotesk"/>
                <a:ea typeface="Space Grotesk"/>
                <a:cs typeface="Space Grotesk"/>
                <a:sym typeface="Space Grotesk"/>
              </a:defRPr>
            </a:lvl9pPr>
          </a:lstStyle>
          <a:p/>
        </p:txBody>
      </p:sp>
      <p:pic>
        <p:nvPicPr>
          <p:cNvPr id="16" name="Google Shape;16;p3"/>
          <p:cNvPicPr preferRelativeResize="0"/>
          <p:nvPr/>
        </p:nvPicPr>
        <p:blipFill rotWithShape="1">
          <a:blip r:embed="rId2">
            <a:alphaModFix amt="60000"/>
          </a:blip>
          <a:srcRect b="2533" l="55835" r="2002" t="33658"/>
          <a:stretch/>
        </p:blipFill>
        <p:spPr>
          <a:xfrm flipH="1" rot="5400000">
            <a:off x="282873" y="-282878"/>
            <a:ext cx="3944053" cy="4509803"/>
          </a:xfrm>
          <a:prstGeom prst="rect">
            <a:avLst/>
          </a:prstGeom>
          <a:noFill/>
          <a:ln>
            <a:noFill/>
          </a:ln>
        </p:spPr>
      </p:pic>
      <p:pic>
        <p:nvPicPr>
          <p:cNvPr id="17" name="Google Shape;17;p3"/>
          <p:cNvPicPr preferRelativeResize="0"/>
          <p:nvPr/>
        </p:nvPicPr>
        <p:blipFill rotWithShape="1">
          <a:blip r:embed="rId2">
            <a:alphaModFix amt="60000"/>
          </a:blip>
          <a:srcRect b="2533" l="55835" r="2002" t="33658"/>
          <a:stretch/>
        </p:blipFill>
        <p:spPr>
          <a:xfrm flipH="1" rot="-5400000">
            <a:off x="286577" y="5505548"/>
            <a:ext cx="4248148" cy="4857552"/>
          </a:xfrm>
          <a:prstGeom prst="rect">
            <a:avLst/>
          </a:prstGeom>
          <a:noFill/>
          <a:ln>
            <a:noFill/>
          </a:ln>
        </p:spPr>
      </p:pic>
      <p:sp>
        <p:nvSpPr>
          <p:cNvPr id="18" name="Google Shape;18;p3"/>
          <p:cNvSpPr txBox="1"/>
          <p:nvPr/>
        </p:nvSpPr>
        <p:spPr>
          <a:xfrm>
            <a:off x="6398250" y="8155575"/>
            <a:ext cx="1192500" cy="759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sz="2200">
                <a:solidFill>
                  <a:srgbClr val="F1F7F7"/>
                </a:solidFill>
                <a:latin typeface="Space Grotesk"/>
                <a:ea typeface="Space Grotesk"/>
                <a:cs typeface="Space Grotesk"/>
                <a:sym typeface="Space Grotesk"/>
              </a:rPr>
              <a:t>Next:</a:t>
            </a:r>
            <a:endParaRPr b="1" sz="2200">
              <a:solidFill>
                <a:srgbClr val="F1F7F7"/>
              </a:solidFill>
              <a:latin typeface="Space Grotesk"/>
              <a:ea typeface="Space Grotesk"/>
              <a:cs typeface="Space Grotesk"/>
              <a:sym typeface="Space Grotesk"/>
            </a:endParaRPr>
          </a:p>
        </p:txBody>
      </p:sp>
      <p:pic>
        <p:nvPicPr>
          <p:cNvPr id="19" name="Google Shape;19;p3"/>
          <p:cNvPicPr preferRelativeResize="0"/>
          <p:nvPr/>
        </p:nvPicPr>
        <p:blipFill rotWithShape="1">
          <a:blip r:embed="rId2">
            <a:alphaModFix amt="60000"/>
          </a:blip>
          <a:srcRect b="31460" l="56214" r="1623" t="6742"/>
          <a:stretch/>
        </p:blipFill>
        <p:spPr>
          <a:xfrm flipH="1" rot="-5400000">
            <a:off x="210014" y="2095961"/>
            <a:ext cx="4248148" cy="4704425"/>
          </a:xfrm>
          <a:prstGeom prst="rect">
            <a:avLst/>
          </a:prstGeom>
          <a:noFill/>
          <a:ln>
            <a:noFill/>
          </a:ln>
        </p:spPr>
      </p:pic>
    </p:spTree>
  </p:cSld>
  <p:clrMapOvr>
    <a:masterClrMapping/>
  </p:clrMapOvr>
  <p:extLst>
    <p:ext uri="{DCECCB84-F9BA-43D5-87BE-67443E8EF086}">
      <p15:sldGuideLst>
        <p15:guide id="1" pos="3900">
          <p15:clr>
            <a:srgbClr val="00FF00"/>
          </p15:clr>
        </p15:guide>
        <p15:guide id="2" pos="4032">
          <p15:clr>
            <a:srgbClr val="00FF00"/>
          </p15:clr>
        </p15:guide>
        <p15:guide id="3" pos="7486">
          <p15:clr>
            <a:srgbClr val="00FF00"/>
          </p15:clr>
        </p15:guide>
        <p15:guide id="4" pos="7622">
          <p15:clr>
            <a:srgbClr val="00FF00"/>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dule Overview Sheet">
  <p:cSld name="ONE_COLUMN_TEXT_6">
    <p:spTree>
      <p:nvGrpSpPr>
        <p:cNvPr id="155" name="Shape 155"/>
        <p:cNvGrpSpPr/>
        <p:nvPr/>
      </p:nvGrpSpPr>
      <p:grpSpPr>
        <a:xfrm>
          <a:off x="0" y="0"/>
          <a:ext cx="0" cy="0"/>
          <a:chOff x="0" y="0"/>
          <a:chExt cx="0" cy="0"/>
        </a:xfrm>
      </p:grpSpPr>
      <p:sp>
        <p:nvSpPr>
          <p:cNvPr id="156" name="Google Shape;156;p21"/>
          <p:cNvSpPr txBox="1"/>
          <p:nvPr>
            <p:ph idx="1" type="body"/>
          </p:nvPr>
        </p:nvSpPr>
        <p:spPr>
          <a:xfrm>
            <a:off x="685800" y="2743200"/>
            <a:ext cx="5504100" cy="62586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sp>
        <p:nvSpPr>
          <p:cNvPr id="157" name="Google Shape;157;p21"/>
          <p:cNvSpPr txBox="1"/>
          <p:nvPr>
            <p:ph idx="2" type="body"/>
          </p:nvPr>
        </p:nvSpPr>
        <p:spPr>
          <a:xfrm>
            <a:off x="6426600" y="2743200"/>
            <a:ext cx="5460600" cy="62586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sp>
        <p:nvSpPr>
          <p:cNvPr id="158" name="Google Shape;158;p21"/>
          <p:cNvSpPr txBox="1"/>
          <p:nvPr/>
        </p:nvSpPr>
        <p:spPr>
          <a:xfrm>
            <a:off x="6400800" y="2286000"/>
            <a:ext cx="5504700" cy="511500"/>
          </a:xfrm>
          <a:prstGeom prst="rect">
            <a:avLst/>
          </a:prstGeom>
          <a:noFill/>
          <a:ln>
            <a:noFill/>
          </a:ln>
        </p:spPr>
        <p:txBody>
          <a:bodyPr anchorCtr="0" anchor="b" bIns="91425" lIns="91425" spcFirstLastPara="1" rIns="91425" wrap="square" tIns="91425">
            <a:noAutofit/>
          </a:bodyPr>
          <a:lstStyle/>
          <a:p>
            <a:pPr indent="0" lvl="0" marL="0" rtl="0" algn="l">
              <a:spcBef>
                <a:spcPts val="1000"/>
              </a:spcBef>
              <a:spcAft>
                <a:spcPts val="1000"/>
              </a:spcAft>
              <a:buNone/>
            </a:pPr>
            <a:r>
              <a:rPr lang="en" sz="1600">
                <a:solidFill>
                  <a:schemeClr val="lt2"/>
                </a:solidFill>
                <a:latin typeface="Rubik"/>
                <a:ea typeface="Rubik"/>
                <a:cs typeface="Rubik"/>
                <a:sym typeface="Rubik"/>
              </a:rPr>
              <a:t>OUTCOMES</a:t>
            </a:r>
            <a:endParaRPr sz="1600">
              <a:solidFill>
                <a:schemeClr val="lt2"/>
              </a:solidFill>
              <a:latin typeface="Rubik"/>
              <a:ea typeface="Rubik"/>
              <a:cs typeface="Rubik"/>
              <a:sym typeface="Rubik"/>
            </a:endParaRPr>
          </a:p>
        </p:txBody>
      </p:sp>
      <p:sp>
        <p:nvSpPr>
          <p:cNvPr id="159" name="Google Shape;159;p21"/>
          <p:cNvSpPr txBox="1"/>
          <p:nvPr/>
        </p:nvSpPr>
        <p:spPr>
          <a:xfrm>
            <a:off x="685800" y="2286000"/>
            <a:ext cx="5504700" cy="511500"/>
          </a:xfrm>
          <a:prstGeom prst="rect">
            <a:avLst/>
          </a:prstGeom>
          <a:noFill/>
          <a:ln>
            <a:noFill/>
          </a:ln>
        </p:spPr>
        <p:txBody>
          <a:bodyPr anchorCtr="0" anchor="b" bIns="91425" lIns="91425" spcFirstLastPara="1" rIns="91425" wrap="square" tIns="91425">
            <a:noAutofit/>
          </a:bodyPr>
          <a:lstStyle/>
          <a:p>
            <a:pPr indent="0" lvl="0" marL="0" rtl="0" algn="l">
              <a:spcBef>
                <a:spcPts val="1000"/>
              </a:spcBef>
              <a:spcAft>
                <a:spcPts val="1000"/>
              </a:spcAft>
              <a:buNone/>
            </a:pPr>
            <a:r>
              <a:rPr lang="en" sz="1600">
                <a:solidFill>
                  <a:schemeClr val="lt2"/>
                </a:solidFill>
                <a:latin typeface="Rubik"/>
                <a:ea typeface="Rubik"/>
                <a:cs typeface="Rubik"/>
                <a:sym typeface="Rubik"/>
              </a:rPr>
              <a:t>WHAT TO EXPECT</a:t>
            </a:r>
            <a:endParaRPr sz="1600">
              <a:solidFill>
                <a:schemeClr val="lt2"/>
              </a:solidFill>
              <a:latin typeface="Rubik"/>
              <a:ea typeface="Rubik"/>
              <a:cs typeface="Rubik"/>
              <a:sym typeface="Rubik"/>
            </a:endParaRPr>
          </a:p>
        </p:txBody>
      </p:sp>
      <p:sp>
        <p:nvSpPr>
          <p:cNvPr id="160" name="Google Shape;160;p21"/>
          <p:cNvSpPr/>
          <p:nvPr/>
        </p:nvSpPr>
        <p:spPr>
          <a:xfrm>
            <a:off x="12103425" y="2293250"/>
            <a:ext cx="5504100" cy="511500"/>
          </a:xfrm>
          <a:prstGeom prst="rect">
            <a:avLst/>
          </a:prstGeom>
          <a:noFill/>
          <a:ln>
            <a:noFill/>
          </a:ln>
        </p:spPr>
        <p:txBody>
          <a:bodyPr anchorCtr="0" anchor="ctr" bIns="182875" lIns="182875" spcFirstLastPara="1" rIns="182875" wrap="square" tIns="182875">
            <a:noAutofit/>
          </a:bodyPr>
          <a:lstStyle/>
          <a:p>
            <a:pPr indent="0" lvl="0" marL="0" rtl="0" algn="l">
              <a:lnSpc>
                <a:spcPct val="100000"/>
              </a:lnSpc>
              <a:spcBef>
                <a:spcPts val="0"/>
              </a:spcBef>
              <a:spcAft>
                <a:spcPts val="0"/>
              </a:spcAft>
              <a:buNone/>
            </a:pPr>
            <a:r>
              <a:rPr lang="en" sz="1600">
                <a:solidFill>
                  <a:schemeClr val="lt2"/>
                </a:solidFill>
                <a:latin typeface="Rubik"/>
                <a:ea typeface="Rubik"/>
                <a:cs typeface="Rubik"/>
                <a:sym typeface="Rubik"/>
              </a:rPr>
              <a:t>SUGGESTED PARTICIPANTS</a:t>
            </a:r>
            <a:endParaRPr sz="1600">
              <a:solidFill>
                <a:schemeClr val="lt2"/>
              </a:solidFill>
              <a:latin typeface="Rubik"/>
              <a:ea typeface="Rubik"/>
              <a:cs typeface="Rubik"/>
              <a:sym typeface="Rubik"/>
            </a:endParaRPr>
          </a:p>
        </p:txBody>
      </p:sp>
      <p:sp>
        <p:nvSpPr>
          <p:cNvPr id="161" name="Google Shape;161;p21"/>
          <p:cNvSpPr txBox="1"/>
          <p:nvPr>
            <p:ph idx="3" type="subTitle"/>
          </p:nvPr>
        </p:nvSpPr>
        <p:spPr>
          <a:xfrm>
            <a:off x="12103425" y="2743202"/>
            <a:ext cx="5504700" cy="6705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1pPr>
            <a:lvl2pPr lvl="1" rtl="0">
              <a:spcBef>
                <a:spcPts val="320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2pPr>
            <a:lvl3pPr lvl="2" rtl="0">
              <a:spcBef>
                <a:spcPts val="320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3pPr>
            <a:lvl4pPr lvl="3"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4pPr>
            <a:lvl5pPr lvl="4"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5pPr>
            <a:lvl6pPr lvl="5"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6pPr>
            <a:lvl7pPr lvl="6"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7pPr>
            <a:lvl8pPr lvl="7"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8pPr>
            <a:lvl9pPr lvl="8" rtl="0">
              <a:spcBef>
                <a:spcPts val="3200"/>
              </a:spcBef>
              <a:spcAft>
                <a:spcPts val="3200"/>
              </a:spcAft>
              <a:buClr>
                <a:schemeClr val="dk2"/>
              </a:buClr>
              <a:buSzPts val="2200"/>
              <a:buFont typeface="Inter Medium"/>
              <a:buNone/>
              <a:defRPr>
                <a:solidFill>
                  <a:schemeClr val="dk2"/>
                </a:solidFill>
                <a:latin typeface="Inter Medium"/>
                <a:ea typeface="Inter Medium"/>
                <a:cs typeface="Inter Medium"/>
                <a:sym typeface="Inter Medium"/>
              </a:defRPr>
            </a:lvl9pPr>
          </a:lstStyle>
          <a:p/>
        </p:txBody>
      </p:sp>
      <p:sp>
        <p:nvSpPr>
          <p:cNvPr id="162" name="Google Shape;162;p21"/>
          <p:cNvSpPr/>
          <p:nvPr/>
        </p:nvSpPr>
        <p:spPr>
          <a:xfrm>
            <a:off x="12103425" y="4415850"/>
            <a:ext cx="5504700" cy="511500"/>
          </a:xfrm>
          <a:prstGeom prst="rect">
            <a:avLst/>
          </a:prstGeom>
          <a:noFill/>
          <a:ln>
            <a:noFill/>
          </a:ln>
        </p:spPr>
        <p:txBody>
          <a:bodyPr anchorCtr="0" anchor="ctr" bIns="182875" lIns="182875" spcFirstLastPara="1" rIns="182875" wrap="square" tIns="182875">
            <a:noAutofit/>
          </a:bodyPr>
          <a:lstStyle/>
          <a:p>
            <a:pPr indent="0" lvl="0" marL="0" rtl="0" algn="l">
              <a:lnSpc>
                <a:spcPct val="100000"/>
              </a:lnSpc>
              <a:spcBef>
                <a:spcPts val="0"/>
              </a:spcBef>
              <a:spcAft>
                <a:spcPts val="0"/>
              </a:spcAft>
              <a:buNone/>
            </a:pPr>
            <a:r>
              <a:rPr lang="en" sz="1600">
                <a:solidFill>
                  <a:schemeClr val="lt2"/>
                </a:solidFill>
                <a:latin typeface="Rubik"/>
                <a:ea typeface="Rubik"/>
                <a:cs typeface="Rubik"/>
                <a:sym typeface="Rubik"/>
              </a:rPr>
              <a:t>EXPECTED TIME</a:t>
            </a:r>
            <a:endParaRPr sz="1600">
              <a:solidFill>
                <a:schemeClr val="lt2"/>
              </a:solidFill>
              <a:latin typeface="Rubik"/>
              <a:ea typeface="Rubik"/>
              <a:cs typeface="Rubik"/>
              <a:sym typeface="Rubik"/>
            </a:endParaRPr>
          </a:p>
        </p:txBody>
      </p:sp>
      <p:sp>
        <p:nvSpPr>
          <p:cNvPr id="163" name="Google Shape;163;p21"/>
          <p:cNvSpPr txBox="1"/>
          <p:nvPr>
            <p:ph idx="4" type="subTitle"/>
          </p:nvPr>
        </p:nvSpPr>
        <p:spPr>
          <a:xfrm>
            <a:off x="12103425" y="4927400"/>
            <a:ext cx="5504700" cy="6705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1pPr>
            <a:lvl2pPr lvl="1" rtl="0">
              <a:spcBef>
                <a:spcPts val="320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2pPr>
            <a:lvl3pPr lvl="2" rtl="0">
              <a:spcBef>
                <a:spcPts val="3200"/>
              </a:spcBef>
              <a:spcAft>
                <a:spcPts val="0"/>
              </a:spcAft>
              <a:buClr>
                <a:schemeClr val="dk2"/>
              </a:buClr>
              <a:buSzPts val="2200"/>
              <a:buFont typeface="Inter Medium"/>
              <a:buNone/>
              <a:defRPr sz="2200">
                <a:solidFill>
                  <a:schemeClr val="dk2"/>
                </a:solidFill>
                <a:latin typeface="Inter Medium"/>
                <a:ea typeface="Inter Medium"/>
                <a:cs typeface="Inter Medium"/>
                <a:sym typeface="Inter Medium"/>
              </a:defRPr>
            </a:lvl3pPr>
            <a:lvl4pPr lvl="3"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4pPr>
            <a:lvl5pPr lvl="4"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5pPr>
            <a:lvl6pPr lvl="5"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6pPr>
            <a:lvl7pPr lvl="6"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7pPr>
            <a:lvl8pPr lvl="7" rtl="0">
              <a:spcBef>
                <a:spcPts val="3200"/>
              </a:spcBef>
              <a:spcAft>
                <a:spcPts val="0"/>
              </a:spcAft>
              <a:buClr>
                <a:schemeClr val="dk2"/>
              </a:buClr>
              <a:buSzPts val="2200"/>
              <a:buFont typeface="Inter Medium"/>
              <a:buNone/>
              <a:defRPr>
                <a:solidFill>
                  <a:schemeClr val="dk2"/>
                </a:solidFill>
                <a:latin typeface="Inter Medium"/>
                <a:ea typeface="Inter Medium"/>
                <a:cs typeface="Inter Medium"/>
                <a:sym typeface="Inter Medium"/>
              </a:defRPr>
            </a:lvl8pPr>
            <a:lvl9pPr lvl="8" rtl="0">
              <a:spcBef>
                <a:spcPts val="3200"/>
              </a:spcBef>
              <a:spcAft>
                <a:spcPts val="3200"/>
              </a:spcAft>
              <a:buClr>
                <a:schemeClr val="dk2"/>
              </a:buClr>
              <a:buSzPts val="2200"/>
              <a:buFont typeface="Inter Medium"/>
              <a:buNone/>
              <a:defRPr>
                <a:solidFill>
                  <a:schemeClr val="dk2"/>
                </a:solidFill>
                <a:latin typeface="Inter Medium"/>
                <a:ea typeface="Inter Medium"/>
                <a:cs typeface="Inter Medium"/>
                <a:sym typeface="Inter Medium"/>
              </a:defRPr>
            </a:lvl9pPr>
          </a:lstStyle>
          <a:p/>
        </p:txBody>
      </p:sp>
      <p:sp>
        <p:nvSpPr>
          <p:cNvPr id="164" name="Google Shape;164;p21"/>
          <p:cNvSpPr txBox="1"/>
          <p:nvPr>
            <p:ph type="title"/>
          </p:nvPr>
        </p:nvSpPr>
        <p:spPr>
          <a:xfrm>
            <a:off x="685800" y="6858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None - Body">
  <p:cSld name="ONE_COLUMN_TEXT_5">
    <p:spTree>
      <p:nvGrpSpPr>
        <p:cNvPr id="165" name="Shape 165"/>
        <p:cNvGrpSpPr/>
        <p:nvPr/>
      </p:nvGrpSpPr>
      <p:grpSpPr>
        <a:xfrm>
          <a:off x="0" y="0"/>
          <a:ext cx="0" cy="0"/>
          <a:chOff x="0" y="0"/>
          <a:chExt cx="0" cy="0"/>
        </a:xfrm>
      </p:grpSpPr>
      <p:sp>
        <p:nvSpPr>
          <p:cNvPr id="166" name="Google Shape;166;p22"/>
          <p:cNvSpPr txBox="1"/>
          <p:nvPr>
            <p:ph idx="1" type="body"/>
          </p:nvPr>
        </p:nvSpPr>
        <p:spPr>
          <a:xfrm>
            <a:off x="685800" y="2743200"/>
            <a:ext cx="8376000" cy="5486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sp>
        <p:nvSpPr>
          <p:cNvPr id="167" name="Google Shape;167;p22"/>
          <p:cNvSpPr txBox="1"/>
          <p:nvPr>
            <p:ph type="title"/>
          </p:nvPr>
        </p:nvSpPr>
        <p:spPr>
          <a:xfrm>
            <a:off x="685800" y="6858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Vert - Body">
  <p:cSld name="ONE_COLUMN_TEXT_5_1">
    <p:spTree>
      <p:nvGrpSpPr>
        <p:cNvPr id="168" name="Shape 168"/>
        <p:cNvGrpSpPr/>
        <p:nvPr/>
      </p:nvGrpSpPr>
      <p:grpSpPr>
        <a:xfrm>
          <a:off x="0" y="0"/>
          <a:ext cx="0" cy="0"/>
          <a:chOff x="0" y="0"/>
          <a:chExt cx="0" cy="0"/>
        </a:xfrm>
      </p:grpSpPr>
      <p:sp>
        <p:nvSpPr>
          <p:cNvPr id="169" name="Google Shape;169;p23"/>
          <p:cNvSpPr txBox="1"/>
          <p:nvPr>
            <p:ph idx="1" type="body"/>
          </p:nvPr>
        </p:nvSpPr>
        <p:spPr>
          <a:xfrm>
            <a:off x="685800" y="2743200"/>
            <a:ext cx="8339400" cy="5486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pic>
        <p:nvPicPr>
          <p:cNvPr id="170" name="Google Shape;170;p23"/>
          <p:cNvPicPr preferRelativeResize="0"/>
          <p:nvPr/>
        </p:nvPicPr>
        <p:blipFill rotWithShape="1">
          <a:blip r:embed="rId2">
            <a:alphaModFix/>
          </a:blip>
          <a:srcRect b="0" l="38188" r="51056" t="0"/>
          <a:stretch/>
        </p:blipFill>
        <p:spPr>
          <a:xfrm>
            <a:off x="16365150" y="0"/>
            <a:ext cx="1922854" cy="10058399"/>
          </a:xfrm>
          <a:prstGeom prst="rect">
            <a:avLst/>
          </a:prstGeom>
          <a:noFill/>
          <a:ln>
            <a:noFill/>
          </a:ln>
        </p:spPr>
      </p:pic>
      <p:sp>
        <p:nvSpPr>
          <p:cNvPr id="171" name="Google Shape;171;p23"/>
          <p:cNvSpPr txBox="1"/>
          <p:nvPr>
            <p:ph type="title"/>
          </p:nvPr>
        </p:nvSpPr>
        <p:spPr>
          <a:xfrm>
            <a:off x="685800" y="6858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 Hori - Body">
  <p:cSld name="ONE_COLUMN_TEXT_5_1_1">
    <p:spTree>
      <p:nvGrpSpPr>
        <p:cNvPr id="172" name="Shape 172"/>
        <p:cNvGrpSpPr/>
        <p:nvPr/>
      </p:nvGrpSpPr>
      <p:grpSpPr>
        <a:xfrm>
          <a:off x="0" y="0"/>
          <a:ext cx="0" cy="0"/>
          <a:chOff x="0" y="0"/>
          <a:chExt cx="0" cy="0"/>
        </a:xfrm>
      </p:grpSpPr>
      <p:pic>
        <p:nvPicPr>
          <p:cNvPr id="173" name="Google Shape;173;p24"/>
          <p:cNvPicPr preferRelativeResize="0"/>
          <p:nvPr/>
        </p:nvPicPr>
        <p:blipFill rotWithShape="1">
          <a:blip r:embed="rId2">
            <a:alphaModFix/>
          </a:blip>
          <a:srcRect b="0" l="0" r="0" t="93333"/>
          <a:stretch/>
        </p:blipFill>
        <p:spPr>
          <a:xfrm>
            <a:off x="-300" y="9387839"/>
            <a:ext cx="18288000" cy="670586"/>
          </a:xfrm>
          <a:prstGeom prst="rect">
            <a:avLst/>
          </a:prstGeom>
          <a:noFill/>
          <a:ln>
            <a:noFill/>
          </a:ln>
        </p:spPr>
      </p:pic>
      <p:sp>
        <p:nvSpPr>
          <p:cNvPr id="174" name="Google Shape;174;p24"/>
          <p:cNvSpPr txBox="1"/>
          <p:nvPr>
            <p:ph idx="1" type="body"/>
          </p:nvPr>
        </p:nvSpPr>
        <p:spPr>
          <a:xfrm>
            <a:off x="685800" y="2743200"/>
            <a:ext cx="8376000" cy="5486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sp>
        <p:nvSpPr>
          <p:cNvPr id="175" name="Google Shape;175;p24"/>
          <p:cNvSpPr txBox="1"/>
          <p:nvPr>
            <p:ph type="title"/>
          </p:nvPr>
        </p:nvSpPr>
        <p:spPr>
          <a:xfrm>
            <a:off x="685800" y="6797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Glance">
  <p:cSld name="ONE_COLUMN_TEXT_5_1_1_1">
    <p:spTree>
      <p:nvGrpSpPr>
        <p:cNvPr id="176" name="Shape 176"/>
        <p:cNvGrpSpPr/>
        <p:nvPr/>
      </p:nvGrpSpPr>
      <p:grpSpPr>
        <a:xfrm>
          <a:off x="0" y="0"/>
          <a:ext cx="0" cy="0"/>
          <a:chOff x="0" y="0"/>
          <a:chExt cx="0" cy="0"/>
        </a:xfrm>
      </p:grpSpPr>
      <p:pic>
        <p:nvPicPr>
          <p:cNvPr id="177" name="Google Shape;177;p25"/>
          <p:cNvPicPr preferRelativeResize="0"/>
          <p:nvPr/>
        </p:nvPicPr>
        <p:blipFill rotWithShape="1">
          <a:blip r:embed="rId2">
            <a:alphaModFix/>
          </a:blip>
          <a:srcRect b="0" l="0" r="0" t="93333"/>
          <a:stretch/>
        </p:blipFill>
        <p:spPr>
          <a:xfrm>
            <a:off x="-300" y="9387839"/>
            <a:ext cx="18288000" cy="670586"/>
          </a:xfrm>
          <a:prstGeom prst="rect">
            <a:avLst/>
          </a:prstGeom>
          <a:noFill/>
          <a:ln>
            <a:noFill/>
          </a:ln>
        </p:spPr>
      </p:pic>
      <p:sp>
        <p:nvSpPr>
          <p:cNvPr id="178" name="Google Shape;178;p25"/>
          <p:cNvSpPr txBox="1"/>
          <p:nvPr>
            <p:ph type="title"/>
          </p:nvPr>
        </p:nvSpPr>
        <p:spPr>
          <a:xfrm>
            <a:off x="685800" y="6797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
        <p:nvSpPr>
          <p:cNvPr id="179" name="Google Shape;179;p25"/>
          <p:cNvSpPr txBox="1"/>
          <p:nvPr>
            <p:ph idx="1" type="subTitle"/>
          </p:nvPr>
        </p:nvSpPr>
        <p:spPr>
          <a:xfrm>
            <a:off x="4952000" y="2109075"/>
            <a:ext cx="4114800" cy="1081500"/>
          </a:xfrm>
          <a:prstGeom prst="rect">
            <a:avLst/>
          </a:prstGeom>
        </p:spPr>
        <p:txBody>
          <a:bodyPr anchorCtr="0" anchor="ctr" bIns="182850" lIns="182850" spcFirstLastPara="1" rIns="182850" wrap="square" tIns="182850">
            <a:noAutofit/>
          </a:bodyPr>
          <a:lstStyle>
            <a:lvl1pPr indent="0" lvl="0" marL="0" marR="0" rtl="0" algn="l">
              <a:lnSpc>
                <a:spcPct val="100000"/>
              </a:lnSpc>
              <a:spcBef>
                <a:spcPts val="0"/>
              </a:spcBef>
              <a:spcAft>
                <a:spcPts val="0"/>
              </a:spcAft>
              <a:buNone/>
              <a:defRPr sz="2200">
                <a:solidFill>
                  <a:schemeClr val="dk1"/>
                </a:solidFill>
                <a:latin typeface="Rubik"/>
                <a:ea typeface="Rubik"/>
                <a:cs typeface="Rubik"/>
                <a:sym typeface="Rubik"/>
              </a:defRPr>
            </a:lvl1pPr>
            <a:lvl2pPr lvl="1">
              <a:spcBef>
                <a:spcPts val="0"/>
              </a:spcBef>
              <a:spcAft>
                <a:spcPts val="0"/>
              </a:spcAft>
              <a:buSzPts val="2800"/>
              <a:buNone/>
              <a:defRPr/>
            </a:lvl2pPr>
            <a:lvl3pPr lvl="2">
              <a:spcBef>
                <a:spcPts val="3200"/>
              </a:spcBef>
              <a:spcAft>
                <a:spcPts val="0"/>
              </a:spcAft>
              <a:buSzPts val="2600"/>
              <a:buNone/>
              <a:defRPr/>
            </a:lvl3pPr>
            <a:lvl4pPr lvl="3">
              <a:spcBef>
                <a:spcPts val="3200"/>
              </a:spcBef>
              <a:spcAft>
                <a:spcPts val="0"/>
              </a:spcAft>
              <a:buSzPts val="2200"/>
              <a:buNone/>
              <a:defRPr/>
            </a:lvl4pPr>
            <a:lvl5pPr lvl="4">
              <a:spcBef>
                <a:spcPts val="3200"/>
              </a:spcBef>
              <a:spcAft>
                <a:spcPts val="0"/>
              </a:spcAft>
              <a:buSzPts val="2200"/>
              <a:buNone/>
              <a:defRPr/>
            </a:lvl5pPr>
            <a:lvl6pPr lvl="5">
              <a:spcBef>
                <a:spcPts val="3200"/>
              </a:spcBef>
              <a:spcAft>
                <a:spcPts val="0"/>
              </a:spcAft>
              <a:buSzPts val="2200"/>
              <a:buNone/>
              <a:defRPr/>
            </a:lvl6pPr>
            <a:lvl7pPr lvl="6">
              <a:spcBef>
                <a:spcPts val="3200"/>
              </a:spcBef>
              <a:spcAft>
                <a:spcPts val="0"/>
              </a:spcAft>
              <a:buSzPts val="2200"/>
              <a:buNone/>
              <a:defRPr/>
            </a:lvl7pPr>
            <a:lvl8pPr lvl="7">
              <a:spcBef>
                <a:spcPts val="3200"/>
              </a:spcBef>
              <a:spcAft>
                <a:spcPts val="0"/>
              </a:spcAft>
              <a:buSzPts val="2200"/>
              <a:buNone/>
              <a:defRPr/>
            </a:lvl8pPr>
            <a:lvl9pPr lvl="8">
              <a:spcBef>
                <a:spcPts val="3200"/>
              </a:spcBef>
              <a:spcAft>
                <a:spcPts val="3200"/>
              </a:spcAft>
              <a:buSzPts val="2200"/>
              <a:buNone/>
              <a:defRPr/>
            </a:lvl9pPr>
          </a:lstStyle>
          <a:p/>
        </p:txBody>
      </p:sp>
      <p:sp>
        <p:nvSpPr>
          <p:cNvPr id="180" name="Google Shape;180;p25"/>
          <p:cNvSpPr txBox="1"/>
          <p:nvPr>
            <p:ph idx="2" type="body"/>
          </p:nvPr>
        </p:nvSpPr>
        <p:spPr>
          <a:xfrm>
            <a:off x="4947050" y="3190575"/>
            <a:ext cx="4114800" cy="59076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lvl1pPr>
            <a:lvl2pPr indent="-228600" lvl="1" marL="914400" marR="0" rtl="0" algn="l">
              <a:lnSpc>
                <a:spcPct val="115000"/>
              </a:lnSpc>
              <a:spcBef>
                <a:spcPts val="1000"/>
              </a:spcBef>
              <a:spcAft>
                <a:spcPts val="0"/>
              </a:spcAft>
              <a:buNone/>
              <a:defRPr sz="2600"/>
            </a:lvl2pPr>
            <a:lvl3pPr indent="-393700" lvl="2" marL="1371600" rtl="0">
              <a:lnSpc>
                <a:spcPct val="115000"/>
              </a:lnSpc>
              <a:spcBef>
                <a:spcPts val="1000"/>
              </a:spcBef>
              <a:spcAft>
                <a:spcPts val="0"/>
              </a:spcAft>
              <a:buSzPts val="2600"/>
              <a:buChar char="■"/>
              <a:defRPr/>
            </a:lvl3pPr>
            <a:lvl4pPr indent="-393700" lvl="3" marL="1828800">
              <a:lnSpc>
                <a:spcPct val="115000"/>
              </a:lnSpc>
              <a:spcBef>
                <a:spcPts val="1000"/>
              </a:spcBef>
              <a:spcAft>
                <a:spcPts val="0"/>
              </a:spcAft>
              <a:buSzPts val="2600"/>
              <a:buChar char="●"/>
              <a:defRPr sz="2600"/>
            </a:lvl4pPr>
            <a:lvl5pPr indent="-393700" lvl="4" marL="2286000">
              <a:lnSpc>
                <a:spcPct val="115000"/>
              </a:lnSpc>
              <a:spcBef>
                <a:spcPts val="1000"/>
              </a:spcBef>
              <a:spcAft>
                <a:spcPts val="0"/>
              </a:spcAft>
              <a:buSzPts val="2600"/>
              <a:buChar char="○"/>
              <a:defRPr sz="2600"/>
            </a:lvl5pPr>
            <a:lvl6pPr indent="-393700" lvl="5" marL="2743200">
              <a:lnSpc>
                <a:spcPct val="115000"/>
              </a:lnSpc>
              <a:spcBef>
                <a:spcPts val="1000"/>
              </a:spcBef>
              <a:spcAft>
                <a:spcPts val="0"/>
              </a:spcAft>
              <a:buSzPts val="2600"/>
              <a:buChar char="■"/>
              <a:defRPr sz="2600"/>
            </a:lvl6pPr>
            <a:lvl7pPr indent="-393700" lvl="6" marL="3200400">
              <a:lnSpc>
                <a:spcPct val="115000"/>
              </a:lnSpc>
              <a:spcBef>
                <a:spcPts val="1000"/>
              </a:spcBef>
              <a:spcAft>
                <a:spcPts val="0"/>
              </a:spcAft>
              <a:buSzPts val="2600"/>
              <a:buChar char="●"/>
              <a:defRPr sz="2600"/>
            </a:lvl7pPr>
            <a:lvl8pPr indent="-393700" lvl="7" marL="3657600">
              <a:lnSpc>
                <a:spcPct val="115000"/>
              </a:lnSpc>
              <a:spcBef>
                <a:spcPts val="1000"/>
              </a:spcBef>
              <a:spcAft>
                <a:spcPts val="0"/>
              </a:spcAft>
              <a:buSzPts val="2600"/>
              <a:buChar char="○"/>
              <a:defRPr sz="2600"/>
            </a:lvl8pPr>
            <a:lvl9pPr indent="-393700" lvl="8" marL="4114800">
              <a:lnSpc>
                <a:spcPct val="115000"/>
              </a:lnSpc>
              <a:spcBef>
                <a:spcPts val="1000"/>
              </a:spcBef>
              <a:spcAft>
                <a:spcPts val="1000"/>
              </a:spcAft>
              <a:buSzPts val="2600"/>
              <a:buChar char="■"/>
              <a:defRPr sz="2600"/>
            </a:lvl9pPr>
          </a:lstStyle>
          <a:p/>
        </p:txBody>
      </p:sp>
      <p:sp>
        <p:nvSpPr>
          <p:cNvPr id="181" name="Google Shape;181;p25"/>
          <p:cNvSpPr txBox="1"/>
          <p:nvPr>
            <p:ph idx="3" type="subTitle"/>
          </p:nvPr>
        </p:nvSpPr>
        <p:spPr>
          <a:xfrm>
            <a:off x="690750" y="2109075"/>
            <a:ext cx="4114800" cy="1081500"/>
          </a:xfrm>
          <a:prstGeom prst="rect">
            <a:avLst/>
          </a:prstGeom>
        </p:spPr>
        <p:txBody>
          <a:bodyPr anchorCtr="0" anchor="ctr" bIns="182850" lIns="182850" spcFirstLastPara="1" rIns="182850" wrap="square" tIns="182850">
            <a:noAutofit/>
          </a:bodyPr>
          <a:lstStyle>
            <a:lvl1pPr indent="0" lvl="0" marL="0" marR="0" rtl="0" algn="l">
              <a:lnSpc>
                <a:spcPct val="100000"/>
              </a:lnSpc>
              <a:spcBef>
                <a:spcPts val="0"/>
              </a:spcBef>
              <a:spcAft>
                <a:spcPts val="0"/>
              </a:spcAft>
              <a:buNone/>
              <a:defRPr sz="2200">
                <a:solidFill>
                  <a:schemeClr val="dk1"/>
                </a:solidFill>
                <a:latin typeface="Rubik"/>
                <a:ea typeface="Rubik"/>
                <a:cs typeface="Rubik"/>
                <a:sym typeface="Rubik"/>
              </a:defRPr>
            </a:lvl1pPr>
            <a:lvl2pPr lvl="1" rtl="0">
              <a:spcBef>
                <a:spcPts val="0"/>
              </a:spcBef>
              <a:spcAft>
                <a:spcPts val="0"/>
              </a:spcAft>
              <a:buSzPts val="2800"/>
              <a:buNone/>
              <a:defRPr/>
            </a:lvl2pPr>
            <a:lvl3pPr lvl="2" rtl="0">
              <a:spcBef>
                <a:spcPts val="3200"/>
              </a:spcBef>
              <a:spcAft>
                <a:spcPts val="0"/>
              </a:spcAft>
              <a:buSzPts val="2600"/>
              <a:buNone/>
              <a:defRPr/>
            </a:lvl3pPr>
            <a:lvl4pPr lvl="3" rtl="0">
              <a:spcBef>
                <a:spcPts val="3200"/>
              </a:spcBef>
              <a:spcAft>
                <a:spcPts val="0"/>
              </a:spcAft>
              <a:buSzPts val="2200"/>
              <a:buNone/>
              <a:defRPr/>
            </a:lvl4pPr>
            <a:lvl5pPr lvl="4" rtl="0">
              <a:spcBef>
                <a:spcPts val="3200"/>
              </a:spcBef>
              <a:spcAft>
                <a:spcPts val="0"/>
              </a:spcAft>
              <a:buSzPts val="2200"/>
              <a:buNone/>
              <a:defRPr/>
            </a:lvl5pPr>
            <a:lvl6pPr lvl="5" rtl="0">
              <a:spcBef>
                <a:spcPts val="3200"/>
              </a:spcBef>
              <a:spcAft>
                <a:spcPts val="0"/>
              </a:spcAft>
              <a:buSzPts val="2200"/>
              <a:buNone/>
              <a:defRPr/>
            </a:lvl6pPr>
            <a:lvl7pPr lvl="6" rtl="0">
              <a:spcBef>
                <a:spcPts val="3200"/>
              </a:spcBef>
              <a:spcAft>
                <a:spcPts val="0"/>
              </a:spcAft>
              <a:buSzPts val="2200"/>
              <a:buNone/>
              <a:defRPr/>
            </a:lvl7pPr>
            <a:lvl8pPr lvl="7" rtl="0">
              <a:spcBef>
                <a:spcPts val="3200"/>
              </a:spcBef>
              <a:spcAft>
                <a:spcPts val="0"/>
              </a:spcAft>
              <a:buSzPts val="2200"/>
              <a:buNone/>
              <a:defRPr/>
            </a:lvl8pPr>
            <a:lvl9pPr lvl="8" rtl="0">
              <a:spcBef>
                <a:spcPts val="3200"/>
              </a:spcBef>
              <a:spcAft>
                <a:spcPts val="3200"/>
              </a:spcAft>
              <a:buSzPts val="2200"/>
              <a:buNone/>
              <a:defRPr/>
            </a:lvl9pPr>
          </a:lstStyle>
          <a:p/>
        </p:txBody>
      </p:sp>
      <p:sp>
        <p:nvSpPr>
          <p:cNvPr id="182" name="Google Shape;182;p25"/>
          <p:cNvSpPr txBox="1"/>
          <p:nvPr>
            <p:ph idx="4" type="body"/>
          </p:nvPr>
        </p:nvSpPr>
        <p:spPr>
          <a:xfrm>
            <a:off x="685800" y="3190575"/>
            <a:ext cx="4114800" cy="59076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lvl1pPr>
            <a:lvl2pPr indent="-228600" lvl="1" marL="914400" marR="0" rtl="0" algn="l">
              <a:lnSpc>
                <a:spcPct val="115000"/>
              </a:lnSpc>
              <a:spcBef>
                <a:spcPts val="1000"/>
              </a:spcBef>
              <a:spcAft>
                <a:spcPts val="0"/>
              </a:spcAft>
              <a:buNone/>
              <a:defRPr sz="2600"/>
            </a:lvl2pPr>
            <a:lvl3pPr indent="-393700" lvl="2" marL="1371600" rtl="0">
              <a:lnSpc>
                <a:spcPct val="115000"/>
              </a:lnSpc>
              <a:spcBef>
                <a:spcPts val="1000"/>
              </a:spcBef>
              <a:spcAft>
                <a:spcPts val="0"/>
              </a:spcAft>
              <a:buSzPts val="2600"/>
              <a:buChar char="■"/>
              <a:defRPr/>
            </a:lvl3pPr>
            <a:lvl4pPr indent="-393700" lvl="3" marL="1828800" rtl="0">
              <a:lnSpc>
                <a:spcPct val="115000"/>
              </a:lnSpc>
              <a:spcBef>
                <a:spcPts val="1000"/>
              </a:spcBef>
              <a:spcAft>
                <a:spcPts val="0"/>
              </a:spcAft>
              <a:buSzPts val="2600"/>
              <a:buChar char="●"/>
              <a:defRPr sz="2600"/>
            </a:lvl4pPr>
            <a:lvl5pPr indent="-393700" lvl="4" marL="2286000" rtl="0">
              <a:lnSpc>
                <a:spcPct val="115000"/>
              </a:lnSpc>
              <a:spcBef>
                <a:spcPts val="1000"/>
              </a:spcBef>
              <a:spcAft>
                <a:spcPts val="0"/>
              </a:spcAft>
              <a:buSzPts val="2600"/>
              <a:buChar char="○"/>
              <a:defRPr sz="2600"/>
            </a:lvl5pPr>
            <a:lvl6pPr indent="-393700" lvl="5" marL="2743200" rtl="0">
              <a:lnSpc>
                <a:spcPct val="115000"/>
              </a:lnSpc>
              <a:spcBef>
                <a:spcPts val="1000"/>
              </a:spcBef>
              <a:spcAft>
                <a:spcPts val="0"/>
              </a:spcAft>
              <a:buSzPts val="2600"/>
              <a:buChar char="■"/>
              <a:defRPr sz="2600"/>
            </a:lvl6pPr>
            <a:lvl7pPr indent="-393700" lvl="6" marL="3200400" rtl="0">
              <a:lnSpc>
                <a:spcPct val="115000"/>
              </a:lnSpc>
              <a:spcBef>
                <a:spcPts val="1000"/>
              </a:spcBef>
              <a:spcAft>
                <a:spcPts val="0"/>
              </a:spcAft>
              <a:buSzPts val="2600"/>
              <a:buChar char="●"/>
              <a:defRPr sz="2600"/>
            </a:lvl7pPr>
            <a:lvl8pPr indent="-393700" lvl="7" marL="3657600" rtl="0">
              <a:lnSpc>
                <a:spcPct val="115000"/>
              </a:lnSpc>
              <a:spcBef>
                <a:spcPts val="1000"/>
              </a:spcBef>
              <a:spcAft>
                <a:spcPts val="0"/>
              </a:spcAft>
              <a:buSzPts val="2600"/>
              <a:buChar char="○"/>
              <a:defRPr sz="2600"/>
            </a:lvl8pPr>
            <a:lvl9pPr indent="-393700" lvl="8" marL="4114800" rtl="0">
              <a:lnSpc>
                <a:spcPct val="115000"/>
              </a:lnSpc>
              <a:spcBef>
                <a:spcPts val="1000"/>
              </a:spcBef>
              <a:spcAft>
                <a:spcPts val="1000"/>
              </a:spcAft>
              <a:buSzPts val="2600"/>
              <a:buChar char="■"/>
              <a:defRPr sz="2600"/>
            </a:lvl9pPr>
          </a:lstStyle>
          <a:p/>
        </p:txBody>
      </p:sp>
      <p:sp>
        <p:nvSpPr>
          <p:cNvPr id="183" name="Google Shape;183;p25"/>
          <p:cNvSpPr txBox="1"/>
          <p:nvPr>
            <p:ph idx="5" type="subTitle"/>
          </p:nvPr>
        </p:nvSpPr>
        <p:spPr>
          <a:xfrm>
            <a:off x="9221150" y="2109075"/>
            <a:ext cx="4114800" cy="1081500"/>
          </a:xfrm>
          <a:prstGeom prst="rect">
            <a:avLst/>
          </a:prstGeom>
        </p:spPr>
        <p:txBody>
          <a:bodyPr anchorCtr="0" anchor="ctr" bIns="182850" lIns="182850" spcFirstLastPara="1" rIns="182850" wrap="square" tIns="182850">
            <a:noAutofit/>
          </a:bodyPr>
          <a:lstStyle>
            <a:lvl1pPr indent="0" lvl="0" marL="0" marR="0" rtl="0" algn="l">
              <a:lnSpc>
                <a:spcPct val="100000"/>
              </a:lnSpc>
              <a:spcBef>
                <a:spcPts val="0"/>
              </a:spcBef>
              <a:spcAft>
                <a:spcPts val="0"/>
              </a:spcAft>
              <a:buNone/>
              <a:defRPr sz="2200">
                <a:solidFill>
                  <a:schemeClr val="dk1"/>
                </a:solidFill>
                <a:latin typeface="Rubik"/>
                <a:ea typeface="Rubik"/>
                <a:cs typeface="Rubik"/>
                <a:sym typeface="Rubik"/>
              </a:defRPr>
            </a:lvl1pPr>
            <a:lvl2pPr lvl="1" rtl="0">
              <a:spcBef>
                <a:spcPts val="0"/>
              </a:spcBef>
              <a:spcAft>
                <a:spcPts val="0"/>
              </a:spcAft>
              <a:buSzPts val="2800"/>
              <a:buNone/>
              <a:defRPr/>
            </a:lvl2pPr>
            <a:lvl3pPr lvl="2" rtl="0">
              <a:spcBef>
                <a:spcPts val="3200"/>
              </a:spcBef>
              <a:spcAft>
                <a:spcPts val="0"/>
              </a:spcAft>
              <a:buSzPts val="2600"/>
              <a:buNone/>
              <a:defRPr/>
            </a:lvl3pPr>
            <a:lvl4pPr lvl="3" rtl="0">
              <a:spcBef>
                <a:spcPts val="3200"/>
              </a:spcBef>
              <a:spcAft>
                <a:spcPts val="0"/>
              </a:spcAft>
              <a:buSzPts val="2200"/>
              <a:buNone/>
              <a:defRPr/>
            </a:lvl4pPr>
            <a:lvl5pPr lvl="4" rtl="0">
              <a:spcBef>
                <a:spcPts val="3200"/>
              </a:spcBef>
              <a:spcAft>
                <a:spcPts val="0"/>
              </a:spcAft>
              <a:buSzPts val="2200"/>
              <a:buNone/>
              <a:defRPr/>
            </a:lvl5pPr>
            <a:lvl6pPr lvl="5" rtl="0">
              <a:spcBef>
                <a:spcPts val="3200"/>
              </a:spcBef>
              <a:spcAft>
                <a:spcPts val="0"/>
              </a:spcAft>
              <a:buSzPts val="2200"/>
              <a:buNone/>
              <a:defRPr/>
            </a:lvl6pPr>
            <a:lvl7pPr lvl="6" rtl="0">
              <a:spcBef>
                <a:spcPts val="3200"/>
              </a:spcBef>
              <a:spcAft>
                <a:spcPts val="0"/>
              </a:spcAft>
              <a:buSzPts val="2200"/>
              <a:buNone/>
              <a:defRPr/>
            </a:lvl7pPr>
            <a:lvl8pPr lvl="7" rtl="0">
              <a:spcBef>
                <a:spcPts val="3200"/>
              </a:spcBef>
              <a:spcAft>
                <a:spcPts val="0"/>
              </a:spcAft>
              <a:buSzPts val="2200"/>
              <a:buNone/>
              <a:defRPr/>
            </a:lvl8pPr>
            <a:lvl9pPr lvl="8" rtl="0">
              <a:spcBef>
                <a:spcPts val="3200"/>
              </a:spcBef>
              <a:spcAft>
                <a:spcPts val="3200"/>
              </a:spcAft>
              <a:buSzPts val="2200"/>
              <a:buNone/>
              <a:defRPr/>
            </a:lvl9pPr>
          </a:lstStyle>
          <a:p/>
        </p:txBody>
      </p:sp>
      <p:sp>
        <p:nvSpPr>
          <p:cNvPr id="184" name="Google Shape;184;p25"/>
          <p:cNvSpPr txBox="1"/>
          <p:nvPr>
            <p:ph idx="6" type="body"/>
          </p:nvPr>
        </p:nvSpPr>
        <p:spPr>
          <a:xfrm>
            <a:off x="9221150" y="3190575"/>
            <a:ext cx="4114800" cy="59076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lvl1pPr>
            <a:lvl2pPr indent="-228600" lvl="1" marL="914400" marR="0" rtl="0" algn="l">
              <a:lnSpc>
                <a:spcPct val="115000"/>
              </a:lnSpc>
              <a:spcBef>
                <a:spcPts val="1000"/>
              </a:spcBef>
              <a:spcAft>
                <a:spcPts val="0"/>
              </a:spcAft>
              <a:buNone/>
              <a:defRPr sz="2600"/>
            </a:lvl2pPr>
            <a:lvl3pPr indent="-393700" lvl="2" marL="1371600" rtl="0">
              <a:lnSpc>
                <a:spcPct val="115000"/>
              </a:lnSpc>
              <a:spcBef>
                <a:spcPts val="1000"/>
              </a:spcBef>
              <a:spcAft>
                <a:spcPts val="0"/>
              </a:spcAft>
              <a:buSzPts val="2600"/>
              <a:buChar char="■"/>
              <a:defRPr/>
            </a:lvl3pPr>
            <a:lvl4pPr indent="-393700" lvl="3" marL="1828800" rtl="0">
              <a:lnSpc>
                <a:spcPct val="115000"/>
              </a:lnSpc>
              <a:spcBef>
                <a:spcPts val="1000"/>
              </a:spcBef>
              <a:spcAft>
                <a:spcPts val="0"/>
              </a:spcAft>
              <a:buSzPts val="2600"/>
              <a:buChar char="●"/>
              <a:defRPr sz="2600"/>
            </a:lvl4pPr>
            <a:lvl5pPr indent="-393700" lvl="4" marL="2286000" rtl="0">
              <a:lnSpc>
                <a:spcPct val="115000"/>
              </a:lnSpc>
              <a:spcBef>
                <a:spcPts val="1000"/>
              </a:spcBef>
              <a:spcAft>
                <a:spcPts val="0"/>
              </a:spcAft>
              <a:buSzPts val="2600"/>
              <a:buChar char="○"/>
              <a:defRPr sz="2600"/>
            </a:lvl5pPr>
            <a:lvl6pPr indent="-393700" lvl="5" marL="2743200" rtl="0">
              <a:lnSpc>
                <a:spcPct val="115000"/>
              </a:lnSpc>
              <a:spcBef>
                <a:spcPts val="1000"/>
              </a:spcBef>
              <a:spcAft>
                <a:spcPts val="0"/>
              </a:spcAft>
              <a:buSzPts val="2600"/>
              <a:buChar char="■"/>
              <a:defRPr sz="2600"/>
            </a:lvl6pPr>
            <a:lvl7pPr indent="-393700" lvl="6" marL="3200400" rtl="0">
              <a:lnSpc>
                <a:spcPct val="115000"/>
              </a:lnSpc>
              <a:spcBef>
                <a:spcPts val="1000"/>
              </a:spcBef>
              <a:spcAft>
                <a:spcPts val="0"/>
              </a:spcAft>
              <a:buSzPts val="2600"/>
              <a:buChar char="●"/>
              <a:defRPr sz="2600"/>
            </a:lvl7pPr>
            <a:lvl8pPr indent="-393700" lvl="7" marL="3657600" rtl="0">
              <a:lnSpc>
                <a:spcPct val="115000"/>
              </a:lnSpc>
              <a:spcBef>
                <a:spcPts val="1000"/>
              </a:spcBef>
              <a:spcAft>
                <a:spcPts val="0"/>
              </a:spcAft>
              <a:buSzPts val="2600"/>
              <a:buChar char="○"/>
              <a:defRPr sz="2600"/>
            </a:lvl8pPr>
            <a:lvl9pPr indent="-393700" lvl="8" marL="4114800" rtl="0">
              <a:lnSpc>
                <a:spcPct val="115000"/>
              </a:lnSpc>
              <a:spcBef>
                <a:spcPts val="1000"/>
              </a:spcBef>
              <a:spcAft>
                <a:spcPts val="1000"/>
              </a:spcAft>
              <a:buSzPts val="2600"/>
              <a:buChar char="■"/>
              <a:defRPr sz="2600"/>
            </a:lvl9pPr>
          </a:lstStyle>
          <a:p/>
        </p:txBody>
      </p:sp>
      <p:sp>
        <p:nvSpPr>
          <p:cNvPr id="185" name="Google Shape;185;p25"/>
          <p:cNvSpPr txBox="1"/>
          <p:nvPr>
            <p:ph idx="7" type="subTitle"/>
          </p:nvPr>
        </p:nvSpPr>
        <p:spPr>
          <a:xfrm>
            <a:off x="13483189" y="2109075"/>
            <a:ext cx="4114800" cy="1081500"/>
          </a:xfrm>
          <a:prstGeom prst="rect">
            <a:avLst/>
          </a:prstGeom>
        </p:spPr>
        <p:txBody>
          <a:bodyPr anchorCtr="0" anchor="ctr" bIns="182850" lIns="182850" spcFirstLastPara="1" rIns="182850" wrap="square" tIns="182850">
            <a:noAutofit/>
          </a:bodyPr>
          <a:lstStyle>
            <a:lvl1pPr indent="0" lvl="0" marL="0" marR="0" rtl="0" algn="l">
              <a:lnSpc>
                <a:spcPct val="100000"/>
              </a:lnSpc>
              <a:spcBef>
                <a:spcPts val="0"/>
              </a:spcBef>
              <a:spcAft>
                <a:spcPts val="0"/>
              </a:spcAft>
              <a:buNone/>
              <a:defRPr sz="2200">
                <a:solidFill>
                  <a:schemeClr val="dk1"/>
                </a:solidFill>
                <a:latin typeface="Rubik"/>
                <a:ea typeface="Rubik"/>
                <a:cs typeface="Rubik"/>
                <a:sym typeface="Rubik"/>
              </a:defRPr>
            </a:lvl1pPr>
            <a:lvl2pPr lvl="1" rtl="0">
              <a:spcBef>
                <a:spcPts val="0"/>
              </a:spcBef>
              <a:spcAft>
                <a:spcPts val="0"/>
              </a:spcAft>
              <a:buSzPts val="2800"/>
              <a:buNone/>
              <a:defRPr/>
            </a:lvl2pPr>
            <a:lvl3pPr lvl="2" rtl="0">
              <a:spcBef>
                <a:spcPts val="3200"/>
              </a:spcBef>
              <a:spcAft>
                <a:spcPts val="0"/>
              </a:spcAft>
              <a:buSzPts val="2600"/>
              <a:buNone/>
              <a:defRPr/>
            </a:lvl3pPr>
            <a:lvl4pPr lvl="3" rtl="0">
              <a:spcBef>
                <a:spcPts val="3200"/>
              </a:spcBef>
              <a:spcAft>
                <a:spcPts val="0"/>
              </a:spcAft>
              <a:buSzPts val="2200"/>
              <a:buNone/>
              <a:defRPr/>
            </a:lvl4pPr>
            <a:lvl5pPr lvl="4" rtl="0">
              <a:spcBef>
                <a:spcPts val="3200"/>
              </a:spcBef>
              <a:spcAft>
                <a:spcPts val="0"/>
              </a:spcAft>
              <a:buSzPts val="2200"/>
              <a:buNone/>
              <a:defRPr/>
            </a:lvl5pPr>
            <a:lvl6pPr lvl="5" rtl="0">
              <a:spcBef>
                <a:spcPts val="3200"/>
              </a:spcBef>
              <a:spcAft>
                <a:spcPts val="0"/>
              </a:spcAft>
              <a:buSzPts val="2200"/>
              <a:buNone/>
              <a:defRPr/>
            </a:lvl6pPr>
            <a:lvl7pPr lvl="6" rtl="0">
              <a:spcBef>
                <a:spcPts val="3200"/>
              </a:spcBef>
              <a:spcAft>
                <a:spcPts val="0"/>
              </a:spcAft>
              <a:buSzPts val="2200"/>
              <a:buNone/>
              <a:defRPr/>
            </a:lvl7pPr>
            <a:lvl8pPr lvl="7" rtl="0">
              <a:spcBef>
                <a:spcPts val="3200"/>
              </a:spcBef>
              <a:spcAft>
                <a:spcPts val="0"/>
              </a:spcAft>
              <a:buSzPts val="2200"/>
              <a:buNone/>
              <a:defRPr/>
            </a:lvl8pPr>
            <a:lvl9pPr lvl="8" rtl="0">
              <a:spcBef>
                <a:spcPts val="3200"/>
              </a:spcBef>
              <a:spcAft>
                <a:spcPts val="3200"/>
              </a:spcAft>
              <a:buSzPts val="2200"/>
              <a:buNone/>
              <a:defRPr/>
            </a:lvl9pPr>
          </a:lstStyle>
          <a:p/>
        </p:txBody>
      </p:sp>
      <p:sp>
        <p:nvSpPr>
          <p:cNvPr id="186" name="Google Shape;186;p25"/>
          <p:cNvSpPr txBox="1"/>
          <p:nvPr>
            <p:ph idx="8" type="body"/>
          </p:nvPr>
        </p:nvSpPr>
        <p:spPr>
          <a:xfrm>
            <a:off x="13478239" y="3190575"/>
            <a:ext cx="4114800" cy="59076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lvl1pPr>
            <a:lvl2pPr indent="-228600" lvl="1" marL="914400" marR="0" rtl="0" algn="l">
              <a:lnSpc>
                <a:spcPct val="115000"/>
              </a:lnSpc>
              <a:spcBef>
                <a:spcPts val="1000"/>
              </a:spcBef>
              <a:spcAft>
                <a:spcPts val="0"/>
              </a:spcAft>
              <a:buNone/>
              <a:defRPr sz="2600"/>
            </a:lvl2pPr>
            <a:lvl3pPr indent="-393700" lvl="2" marL="1371600" rtl="0">
              <a:lnSpc>
                <a:spcPct val="115000"/>
              </a:lnSpc>
              <a:spcBef>
                <a:spcPts val="1000"/>
              </a:spcBef>
              <a:spcAft>
                <a:spcPts val="0"/>
              </a:spcAft>
              <a:buSzPts val="2600"/>
              <a:buChar char="■"/>
              <a:defRPr/>
            </a:lvl3pPr>
            <a:lvl4pPr indent="-393700" lvl="3" marL="1828800" rtl="0">
              <a:lnSpc>
                <a:spcPct val="115000"/>
              </a:lnSpc>
              <a:spcBef>
                <a:spcPts val="1000"/>
              </a:spcBef>
              <a:spcAft>
                <a:spcPts val="0"/>
              </a:spcAft>
              <a:buSzPts val="2600"/>
              <a:buChar char="●"/>
              <a:defRPr sz="2600"/>
            </a:lvl4pPr>
            <a:lvl5pPr indent="-393700" lvl="4" marL="2286000" rtl="0">
              <a:lnSpc>
                <a:spcPct val="115000"/>
              </a:lnSpc>
              <a:spcBef>
                <a:spcPts val="1000"/>
              </a:spcBef>
              <a:spcAft>
                <a:spcPts val="0"/>
              </a:spcAft>
              <a:buSzPts val="2600"/>
              <a:buChar char="○"/>
              <a:defRPr sz="2600"/>
            </a:lvl5pPr>
            <a:lvl6pPr indent="-393700" lvl="5" marL="2743200" rtl="0">
              <a:lnSpc>
                <a:spcPct val="115000"/>
              </a:lnSpc>
              <a:spcBef>
                <a:spcPts val="1000"/>
              </a:spcBef>
              <a:spcAft>
                <a:spcPts val="0"/>
              </a:spcAft>
              <a:buSzPts val="2600"/>
              <a:buChar char="■"/>
              <a:defRPr sz="2600"/>
            </a:lvl6pPr>
            <a:lvl7pPr indent="-393700" lvl="6" marL="3200400" rtl="0">
              <a:lnSpc>
                <a:spcPct val="115000"/>
              </a:lnSpc>
              <a:spcBef>
                <a:spcPts val="1000"/>
              </a:spcBef>
              <a:spcAft>
                <a:spcPts val="0"/>
              </a:spcAft>
              <a:buSzPts val="2600"/>
              <a:buChar char="●"/>
              <a:defRPr sz="2600"/>
            </a:lvl7pPr>
            <a:lvl8pPr indent="-393700" lvl="7" marL="3657600" rtl="0">
              <a:lnSpc>
                <a:spcPct val="115000"/>
              </a:lnSpc>
              <a:spcBef>
                <a:spcPts val="1000"/>
              </a:spcBef>
              <a:spcAft>
                <a:spcPts val="0"/>
              </a:spcAft>
              <a:buSzPts val="2600"/>
              <a:buChar char="○"/>
              <a:defRPr sz="2600"/>
            </a:lvl8pPr>
            <a:lvl9pPr indent="-393700" lvl="8" marL="4114800" rtl="0">
              <a:lnSpc>
                <a:spcPct val="115000"/>
              </a:lnSpc>
              <a:spcBef>
                <a:spcPts val="1000"/>
              </a:spcBef>
              <a:spcAft>
                <a:spcPts val="1000"/>
              </a:spcAft>
              <a:buSzPts val="2600"/>
              <a:buChar char="■"/>
              <a:defRPr sz="2600"/>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Detailed">
  <p:cSld name="ONE_COLUMN_TEXT_5_1_1_1_1">
    <p:spTree>
      <p:nvGrpSpPr>
        <p:cNvPr id="187" name="Shape 187"/>
        <p:cNvGrpSpPr/>
        <p:nvPr/>
      </p:nvGrpSpPr>
      <p:grpSpPr>
        <a:xfrm>
          <a:off x="0" y="0"/>
          <a:ext cx="0" cy="0"/>
          <a:chOff x="0" y="0"/>
          <a:chExt cx="0" cy="0"/>
        </a:xfrm>
      </p:grpSpPr>
      <p:sp>
        <p:nvSpPr>
          <p:cNvPr id="188" name="Google Shape;188;p26"/>
          <p:cNvSpPr txBox="1"/>
          <p:nvPr>
            <p:ph type="title"/>
          </p:nvPr>
        </p:nvSpPr>
        <p:spPr>
          <a:xfrm>
            <a:off x="685800" y="679700"/>
            <a:ext cx="126462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
        <p:nvSpPr>
          <p:cNvPr id="189" name="Google Shape;189;p26"/>
          <p:cNvSpPr txBox="1"/>
          <p:nvPr>
            <p:ph idx="1" type="body"/>
          </p:nvPr>
        </p:nvSpPr>
        <p:spPr>
          <a:xfrm>
            <a:off x="685800" y="2109075"/>
            <a:ext cx="8376000" cy="69891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solidFill>
                  <a:schemeClr val="dk2"/>
                </a:solidFill>
              </a:defRPr>
            </a:lvl1pPr>
            <a:lvl2pPr indent="-228600" lvl="1" marL="914400" marR="0" rtl="0" algn="l">
              <a:lnSpc>
                <a:spcPct val="115000"/>
              </a:lnSpc>
              <a:spcBef>
                <a:spcPts val="1000"/>
              </a:spcBef>
              <a:spcAft>
                <a:spcPts val="0"/>
              </a:spcAft>
              <a:buNone/>
              <a:defRPr sz="2600">
                <a:solidFill>
                  <a:schemeClr val="dk2"/>
                </a:solidFill>
              </a:defRPr>
            </a:lvl2pPr>
            <a:lvl3pPr indent="-393700" lvl="2" marL="1371600" rtl="0">
              <a:lnSpc>
                <a:spcPct val="115000"/>
              </a:lnSpc>
              <a:spcBef>
                <a:spcPts val="1000"/>
              </a:spcBef>
              <a:spcAft>
                <a:spcPts val="0"/>
              </a:spcAft>
              <a:buClr>
                <a:schemeClr val="dk2"/>
              </a:buClr>
              <a:buSzPts val="2600"/>
              <a:buChar char="■"/>
              <a:defRPr>
                <a:solidFill>
                  <a:schemeClr val="dk2"/>
                </a:solidFill>
              </a:defRPr>
            </a:lvl3pPr>
            <a:lvl4pPr indent="-393700" lvl="3" marL="1828800" rtl="0">
              <a:lnSpc>
                <a:spcPct val="115000"/>
              </a:lnSpc>
              <a:spcBef>
                <a:spcPts val="1000"/>
              </a:spcBef>
              <a:spcAft>
                <a:spcPts val="0"/>
              </a:spcAft>
              <a:buClr>
                <a:schemeClr val="dk2"/>
              </a:buClr>
              <a:buSzPts val="2600"/>
              <a:buChar char="●"/>
              <a:defRPr sz="2600">
                <a:solidFill>
                  <a:schemeClr val="dk2"/>
                </a:solidFill>
              </a:defRPr>
            </a:lvl4pPr>
            <a:lvl5pPr indent="-393700" lvl="4" marL="2286000" rtl="0">
              <a:lnSpc>
                <a:spcPct val="115000"/>
              </a:lnSpc>
              <a:spcBef>
                <a:spcPts val="1000"/>
              </a:spcBef>
              <a:spcAft>
                <a:spcPts val="0"/>
              </a:spcAft>
              <a:buClr>
                <a:schemeClr val="dk2"/>
              </a:buClr>
              <a:buSzPts val="2600"/>
              <a:buChar char="○"/>
              <a:defRPr sz="2600">
                <a:solidFill>
                  <a:schemeClr val="dk2"/>
                </a:solidFill>
              </a:defRPr>
            </a:lvl5pPr>
            <a:lvl6pPr indent="-393700" lvl="5" marL="2743200" rtl="0">
              <a:lnSpc>
                <a:spcPct val="115000"/>
              </a:lnSpc>
              <a:spcBef>
                <a:spcPts val="1000"/>
              </a:spcBef>
              <a:spcAft>
                <a:spcPts val="0"/>
              </a:spcAft>
              <a:buClr>
                <a:schemeClr val="dk2"/>
              </a:buClr>
              <a:buSzPts val="2600"/>
              <a:buChar char="■"/>
              <a:defRPr sz="2600">
                <a:solidFill>
                  <a:schemeClr val="dk2"/>
                </a:solidFill>
              </a:defRPr>
            </a:lvl6pPr>
            <a:lvl7pPr indent="-393700" lvl="6" marL="3200400" rtl="0">
              <a:lnSpc>
                <a:spcPct val="115000"/>
              </a:lnSpc>
              <a:spcBef>
                <a:spcPts val="1000"/>
              </a:spcBef>
              <a:spcAft>
                <a:spcPts val="0"/>
              </a:spcAft>
              <a:buClr>
                <a:schemeClr val="dk2"/>
              </a:buClr>
              <a:buSzPts val="2600"/>
              <a:buChar char="●"/>
              <a:defRPr sz="2600">
                <a:solidFill>
                  <a:schemeClr val="dk2"/>
                </a:solidFill>
              </a:defRPr>
            </a:lvl7pPr>
            <a:lvl8pPr indent="-393700" lvl="7" marL="3657600" rtl="0">
              <a:lnSpc>
                <a:spcPct val="115000"/>
              </a:lnSpc>
              <a:spcBef>
                <a:spcPts val="1000"/>
              </a:spcBef>
              <a:spcAft>
                <a:spcPts val="0"/>
              </a:spcAft>
              <a:buClr>
                <a:schemeClr val="dk2"/>
              </a:buClr>
              <a:buSzPts val="2600"/>
              <a:buChar char="○"/>
              <a:defRPr sz="2600">
                <a:solidFill>
                  <a:schemeClr val="dk2"/>
                </a:solidFill>
              </a:defRPr>
            </a:lvl8pPr>
            <a:lvl9pPr indent="-393700" lvl="8" marL="4114800" rtl="0">
              <a:lnSpc>
                <a:spcPct val="115000"/>
              </a:lnSpc>
              <a:spcBef>
                <a:spcPts val="1000"/>
              </a:spcBef>
              <a:spcAft>
                <a:spcPts val="1000"/>
              </a:spcAft>
              <a:buClr>
                <a:schemeClr val="dk2"/>
              </a:buClr>
              <a:buSzPts val="2600"/>
              <a:buChar char="■"/>
              <a:defRPr sz="2600">
                <a:solidFill>
                  <a:schemeClr val="dk2"/>
                </a:solidFill>
              </a:defRPr>
            </a:lvl9pPr>
          </a:lstStyle>
          <a:p/>
        </p:txBody>
      </p:sp>
      <p:cxnSp>
        <p:nvCxnSpPr>
          <p:cNvPr id="190" name="Google Shape;190;p26"/>
          <p:cNvCxnSpPr/>
          <p:nvPr/>
        </p:nvCxnSpPr>
        <p:spPr>
          <a:xfrm>
            <a:off x="359450" y="6285950"/>
            <a:ext cx="0" cy="3778500"/>
          </a:xfrm>
          <a:prstGeom prst="straightConnector1">
            <a:avLst/>
          </a:prstGeom>
          <a:noFill/>
          <a:ln cap="flat" cmpd="sng" w="9525">
            <a:solidFill>
              <a:srgbClr val="7C9192"/>
            </a:solidFill>
            <a:prstDash val="solid"/>
            <a:round/>
            <a:headEnd len="med" w="med" type="none"/>
            <a:tailEnd len="med" w="med" type="none"/>
          </a:ln>
        </p:spPr>
      </p:cxnSp>
      <p:sp>
        <p:nvSpPr>
          <p:cNvPr id="191" name="Google Shape;191;p26"/>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7C9192"/>
                </a:solidFill>
                <a:latin typeface="Space Grotesk"/>
                <a:ea typeface="Space Grotesk"/>
                <a:cs typeface="Space Grotesk"/>
                <a:sym typeface="Space Grotesk"/>
              </a:rPr>
              <a:t>AGENDA</a:t>
            </a:r>
            <a:endParaRPr b="1" sz="1600">
              <a:solidFill>
                <a:srgbClr val="7C9192"/>
              </a:solidFill>
              <a:latin typeface="Space Grotesk"/>
              <a:ea typeface="Space Grotesk"/>
              <a:cs typeface="Space Grotesk"/>
              <a:sym typeface="Space Grotesk"/>
            </a:endParaRPr>
          </a:p>
        </p:txBody>
      </p:sp>
      <p:sp>
        <p:nvSpPr>
          <p:cNvPr id="192" name="Google Shape;192;p26"/>
          <p:cNvSpPr txBox="1"/>
          <p:nvPr>
            <p:ph idx="2" type="body"/>
          </p:nvPr>
        </p:nvSpPr>
        <p:spPr>
          <a:xfrm>
            <a:off x="9217150" y="2109075"/>
            <a:ext cx="8376000" cy="6989100"/>
          </a:xfrm>
          <a:prstGeom prst="rect">
            <a:avLst/>
          </a:prstGeom>
        </p:spPr>
        <p:txBody>
          <a:bodyPr anchorCtr="0" anchor="t" bIns="182850" lIns="182850" spcFirstLastPara="1" rIns="182850" wrap="square" tIns="182850">
            <a:noAutofit/>
          </a:bodyPr>
          <a:lstStyle>
            <a:lvl1pPr indent="-228600" lvl="0" marL="457200" marR="0" rtl="0" algn="l">
              <a:lnSpc>
                <a:spcPct val="115000"/>
              </a:lnSpc>
              <a:spcBef>
                <a:spcPts val="0"/>
              </a:spcBef>
              <a:spcAft>
                <a:spcPts val="0"/>
              </a:spcAft>
              <a:buNone/>
              <a:defRPr sz="2600">
                <a:solidFill>
                  <a:schemeClr val="dk2"/>
                </a:solidFill>
              </a:defRPr>
            </a:lvl1pPr>
            <a:lvl2pPr indent="-228600" lvl="1" marL="914400" marR="0" rtl="0" algn="l">
              <a:lnSpc>
                <a:spcPct val="115000"/>
              </a:lnSpc>
              <a:spcBef>
                <a:spcPts val="1000"/>
              </a:spcBef>
              <a:spcAft>
                <a:spcPts val="0"/>
              </a:spcAft>
              <a:buNone/>
              <a:defRPr sz="2600">
                <a:solidFill>
                  <a:schemeClr val="dk2"/>
                </a:solidFill>
              </a:defRPr>
            </a:lvl2pPr>
            <a:lvl3pPr indent="-393700" lvl="2" marL="1371600" rtl="0">
              <a:lnSpc>
                <a:spcPct val="115000"/>
              </a:lnSpc>
              <a:spcBef>
                <a:spcPts val="1000"/>
              </a:spcBef>
              <a:spcAft>
                <a:spcPts val="0"/>
              </a:spcAft>
              <a:buClr>
                <a:schemeClr val="dk2"/>
              </a:buClr>
              <a:buSzPts val="2600"/>
              <a:buChar char="■"/>
              <a:defRPr>
                <a:solidFill>
                  <a:schemeClr val="dk2"/>
                </a:solidFill>
              </a:defRPr>
            </a:lvl3pPr>
            <a:lvl4pPr indent="-393700" lvl="3" marL="1828800" rtl="0">
              <a:lnSpc>
                <a:spcPct val="115000"/>
              </a:lnSpc>
              <a:spcBef>
                <a:spcPts val="1000"/>
              </a:spcBef>
              <a:spcAft>
                <a:spcPts val="0"/>
              </a:spcAft>
              <a:buClr>
                <a:schemeClr val="dk2"/>
              </a:buClr>
              <a:buSzPts val="2600"/>
              <a:buChar char="●"/>
              <a:defRPr sz="2600">
                <a:solidFill>
                  <a:schemeClr val="dk2"/>
                </a:solidFill>
              </a:defRPr>
            </a:lvl4pPr>
            <a:lvl5pPr indent="-393700" lvl="4" marL="2286000" rtl="0">
              <a:lnSpc>
                <a:spcPct val="115000"/>
              </a:lnSpc>
              <a:spcBef>
                <a:spcPts val="1000"/>
              </a:spcBef>
              <a:spcAft>
                <a:spcPts val="0"/>
              </a:spcAft>
              <a:buClr>
                <a:schemeClr val="dk2"/>
              </a:buClr>
              <a:buSzPts val="2600"/>
              <a:buChar char="○"/>
              <a:defRPr sz="2600">
                <a:solidFill>
                  <a:schemeClr val="dk2"/>
                </a:solidFill>
              </a:defRPr>
            </a:lvl5pPr>
            <a:lvl6pPr indent="-393700" lvl="5" marL="2743200" rtl="0">
              <a:lnSpc>
                <a:spcPct val="115000"/>
              </a:lnSpc>
              <a:spcBef>
                <a:spcPts val="1000"/>
              </a:spcBef>
              <a:spcAft>
                <a:spcPts val="0"/>
              </a:spcAft>
              <a:buClr>
                <a:schemeClr val="dk2"/>
              </a:buClr>
              <a:buSzPts val="2600"/>
              <a:buChar char="■"/>
              <a:defRPr sz="2600">
                <a:solidFill>
                  <a:schemeClr val="dk2"/>
                </a:solidFill>
              </a:defRPr>
            </a:lvl6pPr>
            <a:lvl7pPr indent="-393700" lvl="6" marL="3200400" rtl="0">
              <a:lnSpc>
                <a:spcPct val="115000"/>
              </a:lnSpc>
              <a:spcBef>
                <a:spcPts val="1000"/>
              </a:spcBef>
              <a:spcAft>
                <a:spcPts val="0"/>
              </a:spcAft>
              <a:buClr>
                <a:schemeClr val="dk2"/>
              </a:buClr>
              <a:buSzPts val="2600"/>
              <a:buChar char="●"/>
              <a:defRPr sz="2600">
                <a:solidFill>
                  <a:schemeClr val="dk2"/>
                </a:solidFill>
              </a:defRPr>
            </a:lvl7pPr>
            <a:lvl8pPr indent="-393700" lvl="7" marL="3657600" rtl="0">
              <a:lnSpc>
                <a:spcPct val="115000"/>
              </a:lnSpc>
              <a:spcBef>
                <a:spcPts val="1000"/>
              </a:spcBef>
              <a:spcAft>
                <a:spcPts val="0"/>
              </a:spcAft>
              <a:buClr>
                <a:schemeClr val="dk2"/>
              </a:buClr>
              <a:buSzPts val="2600"/>
              <a:buChar char="○"/>
              <a:defRPr sz="2600">
                <a:solidFill>
                  <a:schemeClr val="dk2"/>
                </a:solidFill>
              </a:defRPr>
            </a:lvl8pPr>
            <a:lvl9pPr indent="-393700" lvl="8" marL="4114800" rtl="0">
              <a:lnSpc>
                <a:spcPct val="115000"/>
              </a:lnSpc>
              <a:spcBef>
                <a:spcPts val="1000"/>
              </a:spcBef>
              <a:spcAft>
                <a:spcPts val="1000"/>
              </a:spcAft>
              <a:buClr>
                <a:schemeClr val="dk2"/>
              </a:buClr>
              <a:buSzPts val="2600"/>
              <a:buChar char="■"/>
              <a:defRPr sz="2600">
                <a:solidFill>
                  <a:schemeClr val="dk2"/>
                </a:solidFill>
              </a:defRPr>
            </a:lvl9pPr>
          </a:lstStyle>
          <a:p/>
        </p:txBody>
      </p:sp>
      <p:sp>
        <p:nvSpPr>
          <p:cNvPr id="193" name="Google Shape;193;p26"/>
          <p:cNvSpPr txBox="1"/>
          <p:nvPr>
            <p:ph idx="3" type="subTitle"/>
          </p:nvPr>
        </p:nvSpPr>
        <p:spPr>
          <a:xfrm>
            <a:off x="13478250" y="685800"/>
            <a:ext cx="4114800" cy="914400"/>
          </a:xfrm>
          <a:prstGeom prst="rect">
            <a:avLst/>
          </a:prstGeom>
        </p:spPr>
        <p:txBody>
          <a:bodyPr anchorCtr="0" anchor="ctr" bIns="182850" lIns="182850" spcFirstLastPara="1" rIns="182850" wrap="square" tIns="182850">
            <a:noAutofit/>
          </a:bodyPr>
          <a:lstStyle>
            <a:lvl1pPr indent="0" lvl="0" marL="0" marR="0" rtl="0" algn="l">
              <a:lnSpc>
                <a:spcPct val="100000"/>
              </a:lnSpc>
              <a:spcBef>
                <a:spcPts val="0"/>
              </a:spcBef>
              <a:spcAft>
                <a:spcPts val="0"/>
              </a:spcAft>
              <a:buNone/>
              <a:defRPr sz="2000">
                <a:latin typeface="Rubik"/>
                <a:ea typeface="Rubik"/>
                <a:cs typeface="Rubik"/>
                <a:sym typeface="Rubik"/>
              </a:defRPr>
            </a:lvl1pPr>
            <a:lvl2pPr lvl="1" rtl="0">
              <a:spcBef>
                <a:spcPts val="0"/>
              </a:spcBef>
              <a:spcAft>
                <a:spcPts val="0"/>
              </a:spcAft>
              <a:buSzPts val="2000"/>
              <a:buNone/>
              <a:defRPr sz="2000"/>
            </a:lvl2pPr>
            <a:lvl3pPr lvl="2" rtl="0">
              <a:spcBef>
                <a:spcPts val="3200"/>
              </a:spcBef>
              <a:spcAft>
                <a:spcPts val="0"/>
              </a:spcAft>
              <a:buSzPts val="2000"/>
              <a:buNone/>
              <a:defRPr sz="2000"/>
            </a:lvl3pPr>
            <a:lvl4pPr lvl="3" rtl="0">
              <a:spcBef>
                <a:spcPts val="3200"/>
              </a:spcBef>
              <a:spcAft>
                <a:spcPts val="0"/>
              </a:spcAft>
              <a:buSzPts val="2000"/>
              <a:buNone/>
              <a:defRPr sz="2000"/>
            </a:lvl4pPr>
            <a:lvl5pPr lvl="4" rtl="0">
              <a:spcBef>
                <a:spcPts val="3200"/>
              </a:spcBef>
              <a:spcAft>
                <a:spcPts val="0"/>
              </a:spcAft>
              <a:buSzPts val="2000"/>
              <a:buNone/>
              <a:defRPr sz="2000"/>
            </a:lvl5pPr>
            <a:lvl6pPr lvl="5" rtl="0">
              <a:spcBef>
                <a:spcPts val="3200"/>
              </a:spcBef>
              <a:spcAft>
                <a:spcPts val="0"/>
              </a:spcAft>
              <a:buSzPts val="2000"/>
              <a:buNone/>
              <a:defRPr sz="2000"/>
            </a:lvl6pPr>
            <a:lvl7pPr lvl="6" rtl="0">
              <a:spcBef>
                <a:spcPts val="3200"/>
              </a:spcBef>
              <a:spcAft>
                <a:spcPts val="0"/>
              </a:spcAft>
              <a:buSzPts val="2000"/>
              <a:buNone/>
              <a:defRPr sz="2000"/>
            </a:lvl7pPr>
            <a:lvl8pPr lvl="7" rtl="0">
              <a:spcBef>
                <a:spcPts val="3200"/>
              </a:spcBef>
              <a:spcAft>
                <a:spcPts val="0"/>
              </a:spcAft>
              <a:buSzPts val="2000"/>
              <a:buNone/>
              <a:defRPr sz="2000"/>
            </a:lvl8pPr>
            <a:lvl9pPr lvl="8" rtl="0">
              <a:spcBef>
                <a:spcPts val="3200"/>
              </a:spcBef>
              <a:spcAft>
                <a:spcPts val="3200"/>
              </a:spcAft>
              <a:buSzPts val="2000"/>
              <a:buNone/>
              <a:defRPr sz="2000"/>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Hori - Body">
  <p:cSld name="ONE_COLUMN_TEXT_4">
    <p:spTree>
      <p:nvGrpSpPr>
        <p:cNvPr id="194" name="Shape 194"/>
        <p:cNvGrpSpPr/>
        <p:nvPr/>
      </p:nvGrpSpPr>
      <p:grpSpPr>
        <a:xfrm>
          <a:off x="0" y="0"/>
          <a:ext cx="0" cy="0"/>
          <a:chOff x="0" y="0"/>
          <a:chExt cx="0" cy="0"/>
        </a:xfrm>
      </p:grpSpPr>
      <p:sp>
        <p:nvSpPr>
          <p:cNvPr id="195" name="Google Shape;195;p27"/>
          <p:cNvSpPr txBox="1"/>
          <p:nvPr>
            <p:ph idx="1" type="body"/>
          </p:nvPr>
        </p:nvSpPr>
        <p:spPr>
          <a:xfrm>
            <a:off x="685800" y="2743200"/>
            <a:ext cx="11201400" cy="5486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pic>
        <p:nvPicPr>
          <p:cNvPr id="196" name="Google Shape;196;p27"/>
          <p:cNvPicPr preferRelativeResize="0"/>
          <p:nvPr/>
        </p:nvPicPr>
        <p:blipFill rotWithShape="1">
          <a:blip r:embed="rId2">
            <a:alphaModFix/>
          </a:blip>
          <a:srcRect b="0" l="0" r="0" t="93333"/>
          <a:stretch/>
        </p:blipFill>
        <p:spPr>
          <a:xfrm>
            <a:off x="-300" y="9387839"/>
            <a:ext cx="18288000" cy="670586"/>
          </a:xfrm>
          <a:prstGeom prst="rect">
            <a:avLst/>
          </a:prstGeom>
          <a:noFill/>
          <a:ln>
            <a:noFill/>
          </a:ln>
        </p:spPr>
      </p:pic>
      <p:sp>
        <p:nvSpPr>
          <p:cNvPr id="197" name="Google Shape;197;p27"/>
          <p:cNvSpPr txBox="1"/>
          <p:nvPr>
            <p:ph type="title"/>
          </p:nvPr>
        </p:nvSpPr>
        <p:spPr>
          <a:xfrm>
            <a:off x="685800" y="679700"/>
            <a:ext cx="16916400" cy="9144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Vert - Body">
  <p:cSld name="ONE_COLUMN_TEXT_3">
    <p:spTree>
      <p:nvGrpSpPr>
        <p:cNvPr id="198" name="Shape 198"/>
        <p:cNvGrpSpPr/>
        <p:nvPr/>
      </p:nvGrpSpPr>
      <p:grpSpPr>
        <a:xfrm>
          <a:off x="0" y="0"/>
          <a:ext cx="0" cy="0"/>
          <a:chOff x="0" y="0"/>
          <a:chExt cx="0" cy="0"/>
        </a:xfrm>
      </p:grpSpPr>
      <p:sp>
        <p:nvSpPr>
          <p:cNvPr id="199" name="Google Shape;199;p28"/>
          <p:cNvSpPr txBox="1"/>
          <p:nvPr>
            <p:ph idx="1" type="body"/>
          </p:nvPr>
        </p:nvSpPr>
        <p:spPr>
          <a:xfrm>
            <a:off x="685800" y="2743200"/>
            <a:ext cx="11201400" cy="5486400"/>
          </a:xfrm>
          <a:prstGeom prst="rect">
            <a:avLst/>
          </a:prstGeom>
        </p:spPr>
        <p:txBody>
          <a:bodyPr anchorCtr="0" anchor="t" bIns="182850" lIns="182850" spcFirstLastPara="1" rIns="182850" wrap="square" tIns="182850">
            <a:noAutofit/>
          </a:bodyPr>
          <a:lstStyle>
            <a:lvl1pPr indent="-381000" lvl="0" marL="457200" rtl="0">
              <a:spcBef>
                <a:spcPts val="0"/>
              </a:spcBef>
              <a:spcAft>
                <a:spcPts val="0"/>
              </a:spcAft>
              <a:buClr>
                <a:schemeClr val="dk2"/>
              </a:buClr>
              <a:buSzPts val="2400"/>
              <a:buChar char="●"/>
              <a:defRPr sz="2400">
                <a:solidFill>
                  <a:schemeClr val="dk2"/>
                </a:solidFill>
              </a:defRPr>
            </a:lvl1pPr>
            <a:lvl2pPr indent="-381000" lvl="1" marL="914400" rtl="0">
              <a:spcBef>
                <a:spcPts val="3200"/>
              </a:spcBef>
              <a:spcAft>
                <a:spcPts val="0"/>
              </a:spcAft>
              <a:buClr>
                <a:schemeClr val="dk2"/>
              </a:buClr>
              <a:buSzPts val="2400"/>
              <a:buChar char="○"/>
              <a:defRPr sz="24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81000" lvl="3" marL="1828800" rtl="0">
              <a:spcBef>
                <a:spcPts val="3200"/>
              </a:spcBef>
              <a:spcAft>
                <a:spcPts val="0"/>
              </a:spcAft>
              <a:buClr>
                <a:schemeClr val="dk2"/>
              </a:buClr>
              <a:buSzPts val="2400"/>
              <a:buChar char="●"/>
              <a:defRPr sz="2400">
                <a:solidFill>
                  <a:schemeClr val="dk2"/>
                </a:solidFill>
              </a:defRPr>
            </a:lvl4pPr>
            <a:lvl5pPr indent="-381000" lvl="4" marL="2286000" rtl="0">
              <a:spcBef>
                <a:spcPts val="3200"/>
              </a:spcBef>
              <a:spcAft>
                <a:spcPts val="0"/>
              </a:spcAft>
              <a:buClr>
                <a:schemeClr val="dk2"/>
              </a:buClr>
              <a:buSzPts val="2400"/>
              <a:buChar char="○"/>
              <a:defRPr sz="2400">
                <a:solidFill>
                  <a:schemeClr val="dk2"/>
                </a:solidFill>
              </a:defRPr>
            </a:lvl5pPr>
            <a:lvl6pPr indent="-381000" lvl="5" marL="2743200" rtl="0">
              <a:spcBef>
                <a:spcPts val="3200"/>
              </a:spcBef>
              <a:spcAft>
                <a:spcPts val="0"/>
              </a:spcAft>
              <a:buClr>
                <a:schemeClr val="dk2"/>
              </a:buClr>
              <a:buSzPts val="2400"/>
              <a:buChar char="■"/>
              <a:defRPr sz="2400">
                <a:solidFill>
                  <a:schemeClr val="dk2"/>
                </a:solidFill>
              </a:defRPr>
            </a:lvl6pPr>
            <a:lvl7pPr indent="-381000" lvl="6" marL="3200400" rtl="0">
              <a:spcBef>
                <a:spcPts val="3200"/>
              </a:spcBef>
              <a:spcAft>
                <a:spcPts val="0"/>
              </a:spcAft>
              <a:buClr>
                <a:schemeClr val="dk2"/>
              </a:buClr>
              <a:buSzPts val="2400"/>
              <a:buChar char="●"/>
              <a:defRPr sz="2400">
                <a:solidFill>
                  <a:schemeClr val="dk2"/>
                </a:solidFill>
              </a:defRPr>
            </a:lvl7pPr>
            <a:lvl8pPr indent="-381000" lvl="7" marL="3657600" rtl="0">
              <a:spcBef>
                <a:spcPts val="3200"/>
              </a:spcBef>
              <a:spcAft>
                <a:spcPts val="0"/>
              </a:spcAft>
              <a:buClr>
                <a:schemeClr val="dk2"/>
              </a:buClr>
              <a:buSzPts val="2400"/>
              <a:buChar char="○"/>
              <a:defRPr sz="2400">
                <a:solidFill>
                  <a:schemeClr val="dk2"/>
                </a:solidFill>
              </a:defRPr>
            </a:lvl8pPr>
            <a:lvl9pPr indent="-381000" lvl="8" marL="4114800" rtl="0">
              <a:spcBef>
                <a:spcPts val="3200"/>
              </a:spcBef>
              <a:spcAft>
                <a:spcPts val="3200"/>
              </a:spcAft>
              <a:buClr>
                <a:schemeClr val="dk2"/>
              </a:buClr>
              <a:buSzPts val="2400"/>
              <a:buChar char="■"/>
              <a:defRPr sz="2400">
                <a:solidFill>
                  <a:schemeClr val="dk2"/>
                </a:solidFill>
              </a:defRPr>
            </a:lvl9pPr>
          </a:lstStyle>
          <a:p/>
        </p:txBody>
      </p:sp>
      <p:pic>
        <p:nvPicPr>
          <p:cNvPr id="200" name="Google Shape;200;p28"/>
          <p:cNvPicPr preferRelativeResize="0"/>
          <p:nvPr/>
        </p:nvPicPr>
        <p:blipFill rotWithShape="1">
          <a:blip r:embed="rId2">
            <a:alphaModFix/>
          </a:blip>
          <a:srcRect b="0" l="52607" r="35300" t="0"/>
          <a:stretch/>
        </p:blipFill>
        <p:spPr>
          <a:xfrm>
            <a:off x="16076551" y="0"/>
            <a:ext cx="2211450" cy="10058400"/>
          </a:xfrm>
          <a:prstGeom prst="rect">
            <a:avLst/>
          </a:prstGeom>
          <a:noFill/>
          <a:ln>
            <a:noFill/>
          </a:ln>
        </p:spPr>
      </p:pic>
      <p:sp>
        <p:nvSpPr>
          <p:cNvPr id="201" name="Google Shape;201;p28"/>
          <p:cNvSpPr txBox="1"/>
          <p:nvPr>
            <p:ph type="title"/>
          </p:nvPr>
        </p:nvSpPr>
        <p:spPr>
          <a:xfrm>
            <a:off x="685800" y="679700"/>
            <a:ext cx="16916400" cy="914400"/>
          </a:xfrm>
          <a:prstGeom prst="rect">
            <a:avLst/>
          </a:prstGeom>
        </p:spPr>
        <p:txBody>
          <a:bodyPr anchorCtr="0" anchor="ctr" bIns="0" lIns="0" spcFirstLastPara="1" rIns="91425" wrap="square" tIns="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Split Layout Images">
  <p:cSld name="CUSTOM">
    <p:spTree>
      <p:nvGrpSpPr>
        <p:cNvPr id="202" name="Shape 202"/>
        <p:cNvGrpSpPr/>
        <p:nvPr/>
      </p:nvGrpSpPr>
      <p:grpSpPr>
        <a:xfrm>
          <a:off x="0" y="0"/>
          <a:ext cx="0" cy="0"/>
          <a:chOff x="0" y="0"/>
          <a:chExt cx="0" cy="0"/>
        </a:xfrm>
      </p:grpSpPr>
      <p:sp>
        <p:nvSpPr>
          <p:cNvPr id="203" name="Google Shape;203;p29"/>
          <p:cNvSpPr txBox="1"/>
          <p:nvPr>
            <p:ph type="title"/>
          </p:nvPr>
        </p:nvSpPr>
        <p:spPr>
          <a:xfrm>
            <a:off x="6400800" y="1600200"/>
            <a:ext cx="11201400" cy="6547200"/>
          </a:xfrm>
          <a:prstGeom prst="rect">
            <a:avLst/>
          </a:prstGeom>
        </p:spPr>
        <p:txBody>
          <a:bodyPr anchorCtr="0" anchor="ctr" bIns="182850" lIns="182850" spcFirstLastPara="1" rIns="182850" wrap="square" tIns="182850">
            <a:noAutofit/>
          </a:bodyPr>
          <a:lstStyle>
            <a:lvl1pPr lvl="0">
              <a:spcBef>
                <a:spcPts val="0"/>
              </a:spcBef>
              <a:spcAft>
                <a:spcPts val="0"/>
              </a:spcAft>
              <a:buClr>
                <a:schemeClr val="lt2"/>
              </a:buClr>
              <a:buSzPts val="4800"/>
              <a:buNone/>
              <a:defRPr sz="4800">
                <a:solidFill>
                  <a:schemeClr val="lt2"/>
                </a:solidFill>
              </a:defRPr>
            </a:lvl1pPr>
            <a:lvl2pPr lvl="1">
              <a:spcBef>
                <a:spcPts val="0"/>
              </a:spcBef>
              <a:spcAft>
                <a:spcPts val="0"/>
              </a:spcAft>
              <a:buClr>
                <a:schemeClr val="lt2"/>
              </a:buClr>
              <a:buSzPts val="7200"/>
              <a:buNone/>
              <a:defRPr sz="7200">
                <a:solidFill>
                  <a:schemeClr val="lt2"/>
                </a:solidFill>
              </a:defRPr>
            </a:lvl2pPr>
            <a:lvl3pPr lvl="2">
              <a:spcBef>
                <a:spcPts val="0"/>
              </a:spcBef>
              <a:spcAft>
                <a:spcPts val="0"/>
              </a:spcAft>
              <a:buClr>
                <a:schemeClr val="lt2"/>
              </a:buClr>
              <a:buSzPts val="7200"/>
              <a:buNone/>
              <a:defRPr sz="7200">
                <a:solidFill>
                  <a:schemeClr val="lt2"/>
                </a:solidFill>
              </a:defRPr>
            </a:lvl3pPr>
            <a:lvl4pPr lvl="3">
              <a:spcBef>
                <a:spcPts val="0"/>
              </a:spcBef>
              <a:spcAft>
                <a:spcPts val="0"/>
              </a:spcAft>
              <a:buClr>
                <a:schemeClr val="lt2"/>
              </a:buClr>
              <a:buSzPts val="7200"/>
              <a:buNone/>
              <a:defRPr sz="7200">
                <a:solidFill>
                  <a:schemeClr val="lt2"/>
                </a:solidFill>
              </a:defRPr>
            </a:lvl4pPr>
            <a:lvl5pPr lvl="4">
              <a:spcBef>
                <a:spcPts val="0"/>
              </a:spcBef>
              <a:spcAft>
                <a:spcPts val="0"/>
              </a:spcAft>
              <a:buClr>
                <a:schemeClr val="lt2"/>
              </a:buClr>
              <a:buSzPts val="7200"/>
              <a:buNone/>
              <a:defRPr sz="7200">
                <a:solidFill>
                  <a:schemeClr val="lt2"/>
                </a:solidFill>
              </a:defRPr>
            </a:lvl5pPr>
            <a:lvl6pPr lvl="5">
              <a:spcBef>
                <a:spcPts val="0"/>
              </a:spcBef>
              <a:spcAft>
                <a:spcPts val="0"/>
              </a:spcAft>
              <a:buClr>
                <a:schemeClr val="lt2"/>
              </a:buClr>
              <a:buSzPts val="7200"/>
              <a:buNone/>
              <a:defRPr sz="7200">
                <a:solidFill>
                  <a:schemeClr val="lt2"/>
                </a:solidFill>
              </a:defRPr>
            </a:lvl6pPr>
            <a:lvl7pPr lvl="6">
              <a:spcBef>
                <a:spcPts val="0"/>
              </a:spcBef>
              <a:spcAft>
                <a:spcPts val="0"/>
              </a:spcAft>
              <a:buClr>
                <a:schemeClr val="lt2"/>
              </a:buClr>
              <a:buSzPts val="7200"/>
              <a:buNone/>
              <a:defRPr sz="7200">
                <a:solidFill>
                  <a:schemeClr val="lt2"/>
                </a:solidFill>
              </a:defRPr>
            </a:lvl7pPr>
            <a:lvl8pPr lvl="7">
              <a:spcBef>
                <a:spcPts val="0"/>
              </a:spcBef>
              <a:spcAft>
                <a:spcPts val="0"/>
              </a:spcAft>
              <a:buClr>
                <a:schemeClr val="lt2"/>
              </a:buClr>
              <a:buSzPts val="7200"/>
              <a:buNone/>
              <a:defRPr sz="7200">
                <a:solidFill>
                  <a:schemeClr val="lt2"/>
                </a:solidFill>
              </a:defRPr>
            </a:lvl8pPr>
            <a:lvl9pPr lvl="8">
              <a:spcBef>
                <a:spcPts val="0"/>
              </a:spcBef>
              <a:spcAft>
                <a:spcPts val="0"/>
              </a:spcAft>
              <a:buClr>
                <a:schemeClr val="lt2"/>
              </a:buClr>
              <a:buSzPts val="7200"/>
              <a:buNone/>
              <a:defRPr sz="7200">
                <a:solidFill>
                  <a:schemeClr val="lt2"/>
                </a:solidFill>
              </a:defRPr>
            </a:lvl9pPr>
          </a:lstStyle>
          <a:p/>
        </p:txBody>
      </p:sp>
      <p:pic>
        <p:nvPicPr>
          <p:cNvPr id="204" name="Google Shape;204;p29"/>
          <p:cNvPicPr preferRelativeResize="0"/>
          <p:nvPr/>
        </p:nvPicPr>
        <p:blipFill rotWithShape="1">
          <a:blip r:embed="rId2">
            <a:alphaModFix/>
          </a:blip>
          <a:srcRect b="0" l="32284" r="33219" t="0"/>
          <a:stretch/>
        </p:blipFill>
        <p:spPr>
          <a:xfrm flipH="1">
            <a:off x="6" y="0"/>
            <a:ext cx="6167144" cy="10058399"/>
          </a:xfrm>
          <a:prstGeom prst="rect">
            <a:avLst/>
          </a:prstGeom>
          <a:noFill/>
          <a:ln>
            <a:noFill/>
          </a:ln>
        </p:spPr>
      </p:pic>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Split Layout 1">
  <p:cSld name="CUSTOM_1">
    <p:spTree>
      <p:nvGrpSpPr>
        <p:cNvPr id="205" name="Shape 205"/>
        <p:cNvGrpSpPr/>
        <p:nvPr/>
      </p:nvGrpSpPr>
      <p:grpSpPr>
        <a:xfrm>
          <a:off x="0" y="0"/>
          <a:ext cx="0" cy="0"/>
          <a:chOff x="0" y="0"/>
          <a:chExt cx="0" cy="0"/>
        </a:xfrm>
      </p:grpSpPr>
      <p:sp>
        <p:nvSpPr>
          <p:cNvPr id="206" name="Google Shape;206;p30"/>
          <p:cNvSpPr txBox="1"/>
          <p:nvPr>
            <p:ph type="title"/>
          </p:nvPr>
        </p:nvSpPr>
        <p:spPr>
          <a:xfrm>
            <a:off x="6400800" y="1600200"/>
            <a:ext cx="11201400" cy="66933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p:txBody>
      </p:sp>
      <p:sp>
        <p:nvSpPr>
          <p:cNvPr id="207" name="Google Shape;207;p30"/>
          <p:cNvSpPr/>
          <p:nvPr/>
        </p:nvSpPr>
        <p:spPr>
          <a:xfrm>
            <a:off x="0" y="0"/>
            <a:ext cx="6196800" cy="10058400"/>
          </a:xfrm>
          <a:prstGeom prst="rect">
            <a:avLst/>
          </a:prstGeom>
          <a:solidFill>
            <a:srgbClr val="F1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Section Break">
  <p:cSld name="TITLE_2">
    <p:bg>
      <p:bgPr>
        <a:solidFill>
          <a:srgbClr val="090B0C"/>
        </a:solidFill>
      </p:bgPr>
    </p:bg>
    <p:spTree>
      <p:nvGrpSpPr>
        <p:cNvPr id="20" name="Shape 20"/>
        <p:cNvGrpSpPr/>
        <p:nvPr/>
      </p:nvGrpSpPr>
      <p:grpSpPr>
        <a:xfrm>
          <a:off x="0" y="0"/>
          <a:ext cx="0" cy="0"/>
          <a:chOff x="0" y="0"/>
          <a:chExt cx="0" cy="0"/>
        </a:xfrm>
      </p:grpSpPr>
      <p:sp>
        <p:nvSpPr>
          <p:cNvPr id="21" name="Google Shape;21;p4"/>
          <p:cNvSpPr txBox="1"/>
          <p:nvPr>
            <p:ph type="ctrTitle"/>
          </p:nvPr>
        </p:nvSpPr>
        <p:spPr>
          <a:xfrm>
            <a:off x="4946900" y="1600202"/>
            <a:ext cx="12394200" cy="64008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1"/>
              </a:buClr>
              <a:buSzPts val="7200"/>
              <a:buNone/>
              <a:defRPr sz="7200">
                <a:solidFill>
                  <a:schemeClr val="lt1"/>
                </a:solidFill>
              </a:defRPr>
            </a:lvl1pPr>
            <a:lvl2pPr lvl="1" rtl="0">
              <a:spcBef>
                <a:spcPts val="0"/>
              </a:spcBef>
              <a:spcAft>
                <a:spcPts val="0"/>
              </a:spcAft>
              <a:buClr>
                <a:schemeClr val="lt1"/>
              </a:buClr>
              <a:buSzPts val="7200"/>
              <a:buNone/>
              <a:defRPr sz="7200">
                <a:solidFill>
                  <a:schemeClr val="lt1"/>
                </a:solidFill>
              </a:defRPr>
            </a:lvl2pPr>
            <a:lvl3pPr lvl="2" rtl="0">
              <a:spcBef>
                <a:spcPts val="0"/>
              </a:spcBef>
              <a:spcAft>
                <a:spcPts val="0"/>
              </a:spcAft>
              <a:buClr>
                <a:schemeClr val="lt1"/>
              </a:buClr>
              <a:buSzPts val="7200"/>
              <a:buNone/>
              <a:defRPr sz="7200">
                <a:solidFill>
                  <a:schemeClr val="lt1"/>
                </a:solidFill>
              </a:defRPr>
            </a:lvl3pPr>
            <a:lvl4pPr lvl="3" rtl="0">
              <a:spcBef>
                <a:spcPts val="0"/>
              </a:spcBef>
              <a:spcAft>
                <a:spcPts val="0"/>
              </a:spcAft>
              <a:buClr>
                <a:schemeClr val="lt1"/>
              </a:buClr>
              <a:buSzPts val="7200"/>
              <a:buNone/>
              <a:defRPr sz="7200">
                <a:solidFill>
                  <a:schemeClr val="lt1"/>
                </a:solidFill>
              </a:defRPr>
            </a:lvl4pPr>
            <a:lvl5pPr lvl="4" rtl="0">
              <a:spcBef>
                <a:spcPts val="0"/>
              </a:spcBef>
              <a:spcAft>
                <a:spcPts val="0"/>
              </a:spcAft>
              <a:buClr>
                <a:schemeClr val="lt1"/>
              </a:buClr>
              <a:buSzPts val="7200"/>
              <a:buNone/>
              <a:defRPr sz="7200">
                <a:solidFill>
                  <a:schemeClr val="lt1"/>
                </a:solidFill>
              </a:defRPr>
            </a:lvl5pPr>
            <a:lvl6pPr lvl="5" rtl="0">
              <a:spcBef>
                <a:spcPts val="0"/>
              </a:spcBef>
              <a:spcAft>
                <a:spcPts val="0"/>
              </a:spcAft>
              <a:buClr>
                <a:schemeClr val="lt1"/>
              </a:buClr>
              <a:buSzPts val="7200"/>
              <a:buNone/>
              <a:defRPr sz="7200">
                <a:solidFill>
                  <a:schemeClr val="lt1"/>
                </a:solidFill>
              </a:defRPr>
            </a:lvl6pPr>
            <a:lvl7pPr lvl="6" rtl="0">
              <a:spcBef>
                <a:spcPts val="0"/>
              </a:spcBef>
              <a:spcAft>
                <a:spcPts val="0"/>
              </a:spcAft>
              <a:buClr>
                <a:schemeClr val="lt1"/>
              </a:buClr>
              <a:buSzPts val="7200"/>
              <a:buNone/>
              <a:defRPr sz="7200">
                <a:solidFill>
                  <a:schemeClr val="lt1"/>
                </a:solidFill>
              </a:defRPr>
            </a:lvl7pPr>
            <a:lvl8pPr lvl="7" rtl="0">
              <a:spcBef>
                <a:spcPts val="0"/>
              </a:spcBef>
              <a:spcAft>
                <a:spcPts val="0"/>
              </a:spcAft>
              <a:buClr>
                <a:schemeClr val="lt1"/>
              </a:buClr>
              <a:buSzPts val="7200"/>
              <a:buNone/>
              <a:defRPr sz="7200">
                <a:solidFill>
                  <a:schemeClr val="lt1"/>
                </a:solidFill>
              </a:defRPr>
            </a:lvl8pPr>
            <a:lvl9pPr lvl="8" rtl="0">
              <a:spcBef>
                <a:spcPts val="0"/>
              </a:spcBef>
              <a:spcAft>
                <a:spcPts val="0"/>
              </a:spcAft>
              <a:buClr>
                <a:schemeClr val="lt1"/>
              </a:buClr>
              <a:buSzPts val="7200"/>
              <a:buNone/>
              <a:defRPr sz="7200">
                <a:solidFill>
                  <a:schemeClr val="lt1"/>
                </a:solidFill>
              </a:defRPr>
            </a:lvl9pPr>
          </a:lstStyle>
          <a:p/>
        </p:txBody>
      </p:sp>
      <p:sp>
        <p:nvSpPr>
          <p:cNvPr id="22" name="Google Shape;22;p4"/>
          <p:cNvSpPr txBox="1"/>
          <p:nvPr>
            <p:ph idx="1" type="subTitle"/>
          </p:nvPr>
        </p:nvSpPr>
        <p:spPr>
          <a:xfrm>
            <a:off x="4946900" y="894080"/>
            <a:ext cx="12394200" cy="759900"/>
          </a:xfrm>
          <a:prstGeom prst="rect">
            <a:avLst/>
          </a:prstGeom>
        </p:spPr>
        <p:txBody>
          <a:bodyPr anchorCtr="0" anchor="t" bIns="182850" lIns="182850" spcFirstLastPara="1" rIns="182850" wrap="square" tIns="182850">
            <a:noAutofit/>
          </a:bodyPr>
          <a:lstStyle>
            <a:lvl1pPr lvl="0"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rtl="0">
              <a:spcBef>
                <a:spcPts val="3200"/>
              </a:spcBef>
              <a:spcAft>
                <a:spcPts val="320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23" name="Google Shape;23;p4"/>
          <p:cNvPicPr preferRelativeResize="0"/>
          <p:nvPr/>
        </p:nvPicPr>
        <p:blipFill rotWithShape="1">
          <a:blip r:embed="rId2">
            <a:alphaModFix amt="80000"/>
          </a:blip>
          <a:srcRect b="2533" l="55835" r="2002" t="33658"/>
          <a:stretch/>
        </p:blipFill>
        <p:spPr>
          <a:xfrm flipH="1">
            <a:off x="0" y="0"/>
            <a:ext cx="4800601" cy="5489213"/>
          </a:xfrm>
          <a:prstGeom prst="rect">
            <a:avLst/>
          </a:prstGeom>
          <a:noFill/>
          <a:ln>
            <a:noFill/>
          </a:ln>
        </p:spPr>
      </p:pic>
      <p:pic>
        <p:nvPicPr>
          <p:cNvPr id="24" name="Google Shape;24;p4"/>
          <p:cNvPicPr preferRelativeResize="0"/>
          <p:nvPr/>
        </p:nvPicPr>
        <p:blipFill rotWithShape="1">
          <a:blip r:embed="rId2">
            <a:alphaModFix amt="80000"/>
          </a:blip>
          <a:srcRect b="10779" l="55835" r="2002" t="33655"/>
          <a:stretch/>
        </p:blipFill>
        <p:spPr>
          <a:xfrm flipH="1">
            <a:off x="-1" y="5278276"/>
            <a:ext cx="4800601" cy="4780128"/>
          </a:xfrm>
          <a:prstGeom prst="rect">
            <a:avLst/>
          </a:prstGeom>
          <a:noFill/>
          <a:ln>
            <a:noFill/>
          </a:ln>
        </p:spPr>
      </p:pic>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 Pauses">
  <p:cSld name="CUSTOM_1_1">
    <p:bg>
      <p:bgPr>
        <a:gradFill>
          <a:gsLst>
            <a:gs pos="0">
              <a:srgbClr val="3C4F50"/>
            </a:gs>
            <a:gs pos="100000">
              <a:srgbClr val="232629"/>
            </a:gs>
          </a:gsLst>
          <a:lin ang="5400012" scaled="0"/>
        </a:gradFill>
      </p:bgPr>
    </p:bg>
    <p:spTree>
      <p:nvGrpSpPr>
        <p:cNvPr id="208" name="Shape 208"/>
        <p:cNvGrpSpPr/>
        <p:nvPr/>
      </p:nvGrpSpPr>
      <p:grpSpPr>
        <a:xfrm>
          <a:off x="0" y="0"/>
          <a:ext cx="0" cy="0"/>
          <a:chOff x="0" y="0"/>
          <a:chExt cx="0" cy="0"/>
        </a:xfrm>
      </p:grpSpPr>
      <p:sp>
        <p:nvSpPr>
          <p:cNvPr id="209" name="Google Shape;209;p31"/>
          <p:cNvSpPr txBox="1"/>
          <p:nvPr>
            <p:ph type="title"/>
          </p:nvPr>
        </p:nvSpPr>
        <p:spPr>
          <a:xfrm>
            <a:off x="6400800" y="1600200"/>
            <a:ext cx="11201400" cy="66933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pic>
        <p:nvPicPr>
          <p:cNvPr id="210" name="Google Shape;210;p31"/>
          <p:cNvPicPr preferRelativeResize="0"/>
          <p:nvPr/>
        </p:nvPicPr>
        <p:blipFill rotWithShape="1">
          <a:blip r:embed="rId2">
            <a:alphaModFix amt="60000"/>
          </a:blip>
          <a:srcRect b="2533" l="55835" r="2002" t="33658"/>
          <a:stretch/>
        </p:blipFill>
        <p:spPr>
          <a:xfrm flipH="1" rot="5400000">
            <a:off x="282873" y="-282878"/>
            <a:ext cx="3944053" cy="4509803"/>
          </a:xfrm>
          <a:prstGeom prst="rect">
            <a:avLst/>
          </a:prstGeom>
          <a:noFill/>
          <a:ln>
            <a:noFill/>
          </a:ln>
        </p:spPr>
      </p:pic>
      <p:pic>
        <p:nvPicPr>
          <p:cNvPr id="211" name="Google Shape;211;p31"/>
          <p:cNvPicPr preferRelativeResize="0"/>
          <p:nvPr/>
        </p:nvPicPr>
        <p:blipFill rotWithShape="1">
          <a:blip r:embed="rId2">
            <a:alphaModFix amt="60000"/>
          </a:blip>
          <a:srcRect b="2533" l="55835" r="2002" t="33658"/>
          <a:stretch/>
        </p:blipFill>
        <p:spPr>
          <a:xfrm flipH="1" rot="-5400000">
            <a:off x="286577" y="5505548"/>
            <a:ext cx="4248148" cy="4857552"/>
          </a:xfrm>
          <a:prstGeom prst="rect">
            <a:avLst/>
          </a:prstGeom>
          <a:noFill/>
          <a:ln>
            <a:noFill/>
          </a:ln>
        </p:spPr>
      </p:pic>
      <p:pic>
        <p:nvPicPr>
          <p:cNvPr id="212" name="Google Shape;212;p31"/>
          <p:cNvPicPr preferRelativeResize="0"/>
          <p:nvPr/>
        </p:nvPicPr>
        <p:blipFill rotWithShape="1">
          <a:blip r:embed="rId2">
            <a:alphaModFix amt="60000"/>
          </a:blip>
          <a:srcRect b="31460" l="56214" r="1623" t="6742"/>
          <a:stretch/>
        </p:blipFill>
        <p:spPr>
          <a:xfrm flipH="1" rot="-5400000">
            <a:off x="210014" y="2095961"/>
            <a:ext cx="4248148" cy="4704425"/>
          </a:xfrm>
          <a:prstGeom prst="rect">
            <a:avLst/>
          </a:prstGeom>
          <a:noFill/>
          <a:ln>
            <a:noFill/>
          </a:ln>
        </p:spPr>
      </p:pic>
    </p:spTree>
  </p:cSld>
  <p:clrMapOvr>
    <a:masterClrMapping/>
  </p:clrMapOvr>
  <p:extLst>
    <p:ext uri="{DCECCB84-F9BA-43D5-87BE-67443E8EF086}">
      <p15:sldGuideLst>
        <p15:guide id="1" pos="3900">
          <p15:clr>
            <a:srgbClr val="FA7B17"/>
          </p15:clr>
        </p15:guide>
        <p15:guide id="2" pos="4032">
          <p15:clr>
            <a:srgbClr val="FA7B17"/>
          </p15:clr>
        </p15:guide>
        <p15:guide id="3" pos="7488">
          <p15:clr>
            <a:srgbClr val="FA7B17"/>
          </p15:clr>
        </p15:guide>
        <p15:guide id="4" pos="7620">
          <p15:clr>
            <a:srgbClr val="FA7B17"/>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3" name="Shape 213"/>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vertical background">
  <p:cSld name="BLANK_1">
    <p:spTree>
      <p:nvGrpSpPr>
        <p:cNvPr id="214" name="Shape 214"/>
        <p:cNvGrpSpPr/>
        <p:nvPr/>
      </p:nvGrpSpPr>
      <p:grpSpPr>
        <a:xfrm>
          <a:off x="0" y="0"/>
          <a:ext cx="0" cy="0"/>
          <a:chOff x="0" y="0"/>
          <a:chExt cx="0" cy="0"/>
        </a:xfrm>
      </p:grpSpPr>
      <p:pic>
        <p:nvPicPr>
          <p:cNvPr id="215" name="Google Shape;215;p33"/>
          <p:cNvPicPr preferRelativeResize="0"/>
          <p:nvPr/>
        </p:nvPicPr>
        <p:blipFill rotWithShape="1">
          <a:blip r:embed="rId2">
            <a:alphaModFix/>
          </a:blip>
          <a:srcRect b="0" l="52607" r="35300" t="0"/>
          <a:stretch/>
        </p:blipFill>
        <p:spPr>
          <a:xfrm>
            <a:off x="16076551" y="0"/>
            <a:ext cx="2211450" cy="1005840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Hori - Blank">
  <p:cSld name="BLANK_1_1">
    <p:spTree>
      <p:nvGrpSpPr>
        <p:cNvPr id="216" name="Shape 216"/>
        <p:cNvGrpSpPr/>
        <p:nvPr/>
      </p:nvGrpSpPr>
      <p:grpSpPr>
        <a:xfrm>
          <a:off x="0" y="0"/>
          <a:ext cx="0" cy="0"/>
          <a:chOff x="0" y="0"/>
          <a:chExt cx="0" cy="0"/>
        </a:xfrm>
      </p:grpSpPr>
      <p:pic>
        <p:nvPicPr>
          <p:cNvPr id="217" name="Google Shape;217;p34"/>
          <p:cNvPicPr preferRelativeResize="0"/>
          <p:nvPr/>
        </p:nvPicPr>
        <p:blipFill rotWithShape="1">
          <a:blip r:embed="rId2">
            <a:alphaModFix/>
          </a:blip>
          <a:srcRect b="0" l="0" r="0" t="93333"/>
          <a:stretch/>
        </p:blipFill>
        <p:spPr>
          <a:xfrm>
            <a:off x="-300" y="9387839"/>
            <a:ext cx="18288000" cy="670586"/>
          </a:xfrm>
          <a:prstGeom prst="rect">
            <a:avLst/>
          </a:prstGeom>
          <a:noFill/>
          <a:ln>
            <a:noFill/>
          </a:ln>
        </p:spPr>
      </p:pic>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alt">
  <p:cSld name="BLANK_1_1_1">
    <p:bg>
      <p:bgPr>
        <a:solidFill>
          <a:schemeClr val="lt1"/>
        </a:solidFill>
      </p:bgPr>
    </p:bg>
    <p:spTree>
      <p:nvGrpSpPr>
        <p:cNvPr id="218" name="Shape 218"/>
        <p:cNvGrpSpPr/>
        <p:nvPr/>
      </p:nvGrpSpPr>
      <p:grpSpPr>
        <a:xfrm>
          <a:off x="0" y="0"/>
          <a:ext cx="0" cy="0"/>
          <a:chOff x="0" y="0"/>
          <a:chExt cx="0" cy="0"/>
        </a:xfrm>
      </p:grpSpPr>
      <p:pic>
        <p:nvPicPr>
          <p:cNvPr id="219" name="Google Shape;219;p35"/>
          <p:cNvPicPr preferRelativeResize="0"/>
          <p:nvPr/>
        </p:nvPicPr>
        <p:blipFill rotWithShape="1">
          <a:blip r:embed="rId2">
            <a:alphaModFix/>
          </a:blip>
          <a:srcRect b="-446" l="4199" r="3302" t="93303"/>
          <a:stretch/>
        </p:blipFill>
        <p:spPr>
          <a:xfrm>
            <a:off x="685800" y="9372600"/>
            <a:ext cx="16916400" cy="731525"/>
          </a:xfrm>
          <a:prstGeom prst="rect">
            <a:avLst/>
          </a:prstGeom>
          <a:noFill/>
          <a:ln>
            <a:noFill/>
          </a:ln>
        </p:spPr>
      </p:pic>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sk Activity - Cover">
  <p:cSld name="BLANK_1_1_1_1">
    <p:bg>
      <p:bgPr>
        <a:solidFill>
          <a:srgbClr val="FFE9F5">
            <a:alpha val="64310"/>
          </a:srgbClr>
        </a:solidFill>
      </p:bgPr>
    </p:bg>
    <p:spTree>
      <p:nvGrpSpPr>
        <p:cNvPr id="220" name="Shape 220"/>
        <p:cNvGrpSpPr/>
        <p:nvPr/>
      </p:nvGrpSpPr>
      <p:grpSpPr>
        <a:xfrm>
          <a:off x="0" y="0"/>
          <a:ext cx="0" cy="0"/>
          <a:chOff x="0" y="0"/>
          <a:chExt cx="0" cy="0"/>
        </a:xfrm>
      </p:grpSpPr>
      <p:sp>
        <p:nvSpPr>
          <p:cNvPr id="221" name="Google Shape;221;p36"/>
          <p:cNvSpPr txBox="1"/>
          <p:nvPr>
            <p:ph type="title"/>
          </p:nvPr>
        </p:nvSpPr>
        <p:spPr>
          <a:xfrm>
            <a:off x="680625" y="685804"/>
            <a:ext cx="12651300" cy="914400"/>
          </a:xfrm>
          <a:prstGeom prst="rect">
            <a:avLst/>
          </a:prstGeom>
        </p:spPr>
        <p:txBody>
          <a:bodyPr anchorCtr="0" anchor="ctr" bIns="182850" lIns="182850" spcFirstLastPara="1" rIns="182850" wrap="square" tIns="182850">
            <a:noAutofit/>
          </a:bodyPr>
          <a:lstStyle>
            <a:lvl1pPr lvl="0">
              <a:spcBef>
                <a:spcPts val="0"/>
              </a:spcBef>
              <a:spcAft>
                <a:spcPts val="0"/>
              </a:spcAft>
              <a:buClr>
                <a:srgbClr val="F439A0"/>
              </a:buClr>
              <a:buSzPts val="4800"/>
              <a:buNone/>
              <a:defRPr sz="4800">
                <a:solidFill>
                  <a:srgbClr val="F439A0"/>
                </a:solidFill>
              </a:defRPr>
            </a:lvl1pPr>
            <a:lvl2pPr lvl="1">
              <a:spcBef>
                <a:spcPts val="0"/>
              </a:spcBef>
              <a:spcAft>
                <a:spcPts val="0"/>
              </a:spcAft>
              <a:buClr>
                <a:srgbClr val="F439A0"/>
              </a:buClr>
              <a:buSzPts val="6000"/>
              <a:buNone/>
              <a:defRPr>
                <a:solidFill>
                  <a:srgbClr val="F439A0"/>
                </a:solidFill>
                <a:latin typeface="Roboto"/>
                <a:ea typeface="Roboto"/>
                <a:cs typeface="Roboto"/>
                <a:sym typeface="Roboto"/>
              </a:defRPr>
            </a:lvl2pPr>
            <a:lvl3pPr lvl="2">
              <a:spcBef>
                <a:spcPts val="0"/>
              </a:spcBef>
              <a:spcAft>
                <a:spcPts val="0"/>
              </a:spcAft>
              <a:buClr>
                <a:srgbClr val="F439A0"/>
              </a:buClr>
              <a:buSzPts val="6000"/>
              <a:buNone/>
              <a:defRPr>
                <a:solidFill>
                  <a:srgbClr val="F439A0"/>
                </a:solidFill>
                <a:latin typeface="Roboto"/>
                <a:ea typeface="Roboto"/>
                <a:cs typeface="Roboto"/>
                <a:sym typeface="Roboto"/>
              </a:defRPr>
            </a:lvl3pPr>
            <a:lvl4pPr lvl="3">
              <a:spcBef>
                <a:spcPts val="0"/>
              </a:spcBef>
              <a:spcAft>
                <a:spcPts val="0"/>
              </a:spcAft>
              <a:buClr>
                <a:srgbClr val="F439A0"/>
              </a:buClr>
              <a:buSzPts val="6000"/>
              <a:buNone/>
              <a:defRPr>
                <a:solidFill>
                  <a:srgbClr val="F439A0"/>
                </a:solidFill>
                <a:latin typeface="Roboto"/>
                <a:ea typeface="Roboto"/>
                <a:cs typeface="Roboto"/>
                <a:sym typeface="Roboto"/>
              </a:defRPr>
            </a:lvl4pPr>
            <a:lvl5pPr lvl="4">
              <a:spcBef>
                <a:spcPts val="0"/>
              </a:spcBef>
              <a:spcAft>
                <a:spcPts val="0"/>
              </a:spcAft>
              <a:buClr>
                <a:srgbClr val="F439A0"/>
              </a:buClr>
              <a:buSzPts val="6000"/>
              <a:buNone/>
              <a:defRPr>
                <a:solidFill>
                  <a:srgbClr val="F439A0"/>
                </a:solidFill>
                <a:latin typeface="Roboto"/>
                <a:ea typeface="Roboto"/>
                <a:cs typeface="Roboto"/>
                <a:sym typeface="Roboto"/>
              </a:defRPr>
            </a:lvl5pPr>
            <a:lvl6pPr lvl="5">
              <a:spcBef>
                <a:spcPts val="0"/>
              </a:spcBef>
              <a:spcAft>
                <a:spcPts val="0"/>
              </a:spcAft>
              <a:buClr>
                <a:srgbClr val="F439A0"/>
              </a:buClr>
              <a:buSzPts val="6000"/>
              <a:buNone/>
              <a:defRPr>
                <a:solidFill>
                  <a:srgbClr val="F439A0"/>
                </a:solidFill>
                <a:latin typeface="Roboto"/>
                <a:ea typeface="Roboto"/>
                <a:cs typeface="Roboto"/>
                <a:sym typeface="Roboto"/>
              </a:defRPr>
            </a:lvl6pPr>
            <a:lvl7pPr lvl="6">
              <a:spcBef>
                <a:spcPts val="0"/>
              </a:spcBef>
              <a:spcAft>
                <a:spcPts val="0"/>
              </a:spcAft>
              <a:buClr>
                <a:srgbClr val="F439A0"/>
              </a:buClr>
              <a:buSzPts val="6000"/>
              <a:buNone/>
              <a:defRPr>
                <a:solidFill>
                  <a:srgbClr val="F439A0"/>
                </a:solidFill>
                <a:latin typeface="Roboto"/>
                <a:ea typeface="Roboto"/>
                <a:cs typeface="Roboto"/>
                <a:sym typeface="Roboto"/>
              </a:defRPr>
            </a:lvl7pPr>
            <a:lvl8pPr lvl="7">
              <a:spcBef>
                <a:spcPts val="0"/>
              </a:spcBef>
              <a:spcAft>
                <a:spcPts val="0"/>
              </a:spcAft>
              <a:buClr>
                <a:srgbClr val="F439A0"/>
              </a:buClr>
              <a:buSzPts val="6000"/>
              <a:buNone/>
              <a:defRPr>
                <a:solidFill>
                  <a:srgbClr val="F439A0"/>
                </a:solidFill>
                <a:latin typeface="Roboto"/>
                <a:ea typeface="Roboto"/>
                <a:cs typeface="Roboto"/>
                <a:sym typeface="Roboto"/>
              </a:defRPr>
            </a:lvl8pPr>
            <a:lvl9pPr lvl="8">
              <a:spcBef>
                <a:spcPts val="0"/>
              </a:spcBef>
              <a:spcAft>
                <a:spcPts val="0"/>
              </a:spcAft>
              <a:buClr>
                <a:srgbClr val="F439A0"/>
              </a:buClr>
              <a:buSzPts val="6000"/>
              <a:buNone/>
              <a:defRPr>
                <a:solidFill>
                  <a:srgbClr val="F439A0"/>
                </a:solidFill>
                <a:latin typeface="Roboto"/>
                <a:ea typeface="Roboto"/>
                <a:cs typeface="Roboto"/>
                <a:sym typeface="Roboto"/>
              </a:defRPr>
            </a:lvl9pPr>
          </a:lstStyle>
          <a:p/>
        </p:txBody>
      </p:sp>
      <p:sp>
        <p:nvSpPr>
          <p:cNvPr id="222" name="Google Shape;222;p36"/>
          <p:cNvSpPr txBox="1"/>
          <p:nvPr>
            <p:ph idx="2" type="title"/>
          </p:nvPr>
        </p:nvSpPr>
        <p:spPr>
          <a:xfrm>
            <a:off x="725000" y="2743200"/>
            <a:ext cx="8336700" cy="1828800"/>
          </a:xfrm>
          <a:prstGeom prst="rect">
            <a:avLst/>
          </a:prstGeom>
        </p:spPr>
        <p:txBody>
          <a:bodyPr anchorCtr="0" anchor="b" bIns="182850" lIns="182850" spcFirstLastPara="1" rIns="182850" wrap="square" tIns="182850">
            <a:noAutofit/>
          </a:bodyPr>
          <a:lstStyle>
            <a:lvl1pPr lvl="0">
              <a:spcBef>
                <a:spcPts val="0"/>
              </a:spcBef>
              <a:spcAft>
                <a:spcPts val="0"/>
              </a:spcAft>
              <a:buClr>
                <a:srgbClr val="BD2074"/>
              </a:buClr>
              <a:buSzPts val="3600"/>
              <a:buFont typeface="Rubik Light"/>
              <a:buNone/>
              <a:defRPr sz="3600">
                <a:solidFill>
                  <a:srgbClr val="BD2074"/>
                </a:solidFill>
                <a:latin typeface="Rubik Light"/>
                <a:ea typeface="Rubik Light"/>
                <a:cs typeface="Rubik Light"/>
                <a:sym typeface="Rubik Light"/>
              </a:defRPr>
            </a:lvl1pPr>
            <a:lvl2pPr lvl="1">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2pPr>
            <a:lvl3pPr lvl="2">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3pPr>
            <a:lvl4pPr lvl="3">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4pPr>
            <a:lvl5pPr lvl="4">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5pPr>
            <a:lvl6pPr lvl="5">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6pPr>
            <a:lvl7pPr lvl="6">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7pPr>
            <a:lvl8pPr lvl="7">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8pPr>
            <a:lvl9pPr lvl="8">
              <a:spcBef>
                <a:spcPts val="0"/>
              </a:spcBef>
              <a:spcAft>
                <a:spcPts val="0"/>
              </a:spcAft>
              <a:buClr>
                <a:srgbClr val="BD2074"/>
              </a:buClr>
              <a:buSzPts val="6000"/>
              <a:buFont typeface="Rubik Light"/>
              <a:buNone/>
              <a:defRPr>
                <a:solidFill>
                  <a:srgbClr val="BD2074"/>
                </a:solidFill>
                <a:latin typeface="Rubik Light"/>
                <a:ea typeface="Rubik Light"/>
                <a:cs typeface="Rubik Light"/>
                <a:sym typeface="Rubik Light"/>
              </a:defRPr>
            </a:lvl9pPr>
          </a:lstStyle>
          <a:p/>
        </p:txBody>
      </p:sp>
      <p:sp>
        <p:nvSpPr>
          <p:cNvPr id="223" name="Google Shape;223;p36"/>
          <p:cNvSpPr txBox="1"/>
          <p:nvPr>
            <p:ph idx="1" type="body"/>
          </p:nvPr>
        </p:nvSpPr>
        <p:spPr>
          <a:xfrm>
            <a:off x="680625" y="4572000"/>
            <a:ext cx="8381100" cy="3657600"/>
          </a:xfrm>
          <a:prstGeom prst="rect">
            <a:avLst/>
          </a:prstGeom>
        </p:spPr>
        <p:txBody>
          <a:bodyPr anchorCtr="0" anchor="t" bIns="182850" lIns="182850" spcFirstLastPara="1" rIns="182850" wrap="square" tIns="182850">
            <a:noAutofit/>
          </a:bodyPr>
          <a:lstStyle>
            <a:lvl1pPr indent="-406400" lvl="0" marL="457200">
              <a:spcBef>
                <a:spcPts val="0"/>
              </a:spcBef>
              <a:spcAft>
                <a:spcPts val="0"/>
              </a:spcAft>
              <a:buClr>
                <a:schemeClr val="dk2"/>
              </a:buClr>
              <a:buSzPts val="2800"/>
              <a:buChar char="●"/>
              <a:defRPr sz="2800">
                <a:solidFill>
                  <a:schemeClr val="dk2"/>
                </a:solidFill>
              </a:defRPr>
            </a:lvl1pPr>
            <a:lvl2pPr indent="-393700" lvl="1" marL="914400">
              <a:spcBef>
                <a:spcPts val="3200"/>
              </a:spcBef>
              <a:spcAft>
                <a:spcPts val="0"/>
              </a:spcAft>
              <a:buClr>
                <a:schemeClr val="dk2"/>
              </a:buClr>
              <a:buSzPts val="2600"/>
              <a:buChar char="○"/>
              <a:defRPr sz="2600">
                <a:solidFill>
                  <a:schemeClr val="dk2"/>
                </a:solidFill>
              </a:defRPr>
            </a:lvl2pPr>
            <a:lvl3pPr indent="-381000" lvl="2" marL="1371600">
              <a:spcBef>
                <a:spcPts val="3200"/>
              </a:spcBef>
              <a:spcAft>
                <a:spcPts val="0"/>
              </a:spcAft>
              <a:buClr>
                <a:schemeClr val="dk2"/>
              </a:buClr>
              <a:buSzPts val="2400"/>
              <a:buChar char="■"/>
              <a:defRPr sz="2400">
                <a:solidFill>
                  <a:schemeClr val="dk2"/>
                </a:solidFill>
              </a:defRPr>
            </a:lvl3pPr>
            <a:lvl4pPr indent="-368300" lvl="3" marL="1828800">
              <a:spcBef>
                <a:spcPts val="3200"/>
              </a:spcBef>
              <a:spcAft>
                <a:spcPts val="0"/>
              </a:spcAft>
              <a:buClr>
                <a:schemeClr val="dk2"/>
              </a:buClr>
              <a:buSzPts val="2200"/>
              <a:buChar char="●"/>
              <a:defRPr>
                <a:solidFill>
                  <a:schemeClr val="dk2"/>
                </a:solidFill>
              </a:defRPr>
            </a:lvl4pPr>
            <a:lvl5pPr indent="-368300" lvl="4" marL="2286000">
              <a:spcBef>
                <a:spcPts val="3200"/>
              </a:spcBef>
              <a:spcAft>
                <a:spcPts val="0"/>
              </a:spcAft>
              <a:buClr>
                <a:schemeClr val="dk2"/>
              </a:buClr>
              <a:buSzPts val="2200"/>
              <a:buChar char="○"/>
              <a:defRPr>
                <a:solidFill>
                  <a:schemeClr val="dk2"/>
                </a:solidFill>
              </a:defRPr>
            </a:lvl5pPr>
            <a:lvl6pPr indent="-368300" lvl="5" marL="2743200">
              <a:spcBef>
                <a:spcPts val="3200"/>
              </a:spcBef>
              <a:spcAft>
                <a:spcPts val="0"/>
              </a:spcAft>
              <a:buClr>
                <a:schemeClr val="dk2"/>
              </a:buClr>
              <a:buSzPts val="2200"/>
              <a:buChar char="■"/>
              <a:defRPr>
                <a:solidFill>
                  <a:schemeClr val="dk2"/>
                </a:solidFill>
              </a:defRPr>
            </a:lvl6pPr>
            <a:lvl7pPr indent="-368300" lvl="6" marL="3200400">
              <a:spcBef>
                <a:spcPts val="3200"/>
              </a:spcBef>
              <a:spcAft>
                <a:spcPts val="0"/>
              </a:spcAft>
              <a:buClr>
                <a:schemeClr val="dk2"/>
              </a:buClr>
              <a:buSzPts val="2200"/>
              <a:buChar char="●"/>
              <a:defRPr>
                <a:solidFill>
                  <a:schemeClr val="dk2"/>
                </a:solidFill>
              </a:defRPr>
            </a:lvl7pPr>
            <a:lvl8pPr indent="-368300" lvl="7" marL="3657600">
              <a:spcBef>
                <a:spcPts val="3200"/>
              </a:spcBef>
              <a:spcAft>
                <a:spcPts val="0"/>
              </a:spcAft>
              <a:buClr>
                <a:schemeClr val="dk2"/>
              </a:buClr>
              <a:buSzPts val="2200"/>
              <a:buChar char="○"/>
              <a:defRPr>
                <a:solidFill>
                  <a:schemeClr val="dk2"/>
                </a:solidFill>
              </a:defRPr>
            </a:lvl8pPr>
            <a:lvl9pPr indent="-368300" lvl="8" marL="4114800">
              <a:spcBef>
                <a:spcPts val="3200"/>
              </a:spcBef>
              <a:spcAft>
                <a:spcPts val="3200"/>
              </a:spcAft>
              <a:buClr>
                <a:schemeClr val="dk2"/>
              </a:buClr>
              <a:buSzPts val="2200"/>
              <a:buChar char="■"/>
              <a:defRPr>
                <a:solidFill>
                  <a:schemeClr val="dk2"/>
                </a:solidFill>
              </a:defRPr>
            </a:lvl9pPr>
          </a:lstStyle>
          <a:p/>
        </p:txBody>
      </p:sp>
      <p:cxnSp>
        <p:nvCxnSpPr>
          <p:cNvPr id="224" name="Google Shape;224;p36"/>
          <p:cNvCxnSpPr/>
          <p:nvPr/>
        </p:nvCxnSpPr>
        <p:spPr>
          <a:xfrm>
            <a:off x="359450" y="6285950"/>
            <a:ext cx="0" cy="3778500"/>
          </a:xfrm>
          <a:prstGeom prst="straightConnector1">
            <a:avLst/>
          </a:prstGeom>
          <a:noFill/>
          <a:ln cap="flat" cmpd="sng" w="9525">
            <a:solidFill>
              <a:srgbClr val="BD2074"/>
            </a:solidFill>
            <a:prstDash val="solid"/>
            <a:round/>
            <a:headEnd len="med" w="med" type="none"/>
            <a:tailEnd len="med" w="med" type="none"/>
          </a:ln>
        </p:spPr>
      </p:cxnSp>
      <p:sp>
        <p:nvSpPr>
          <p:cNvPr id="225" name="Google Shape;225;p36"/>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BD2074"/>
                </a:solidFill>
                <a:latin typeface="Space Grotesk"/>
                <a:ea typeface="Space Grotesk"/>
                <a:cs typeface="Space Grotesk"/>
                <a:sym typeface="Space Grotesk"/>
              </a:rPr>
              <a:t>Activity</a:t>
            </a:r>
            <a:endParaRPr b="1" sz="1600">
              <a:solidFill>
                <a:srgbClr val="BD2074"/>
              </a:solidFill>
              <a:latin typeface="Space Grotesk"/>
              <a:ea typeface="Space Grotesk"/>
              <a:cs typeface="Space Grotesk"/>
              <a:sym typeface="Space Grotesk"/>
            </a:endParaRPr>
          </a:p>
        </p:txBody>
      </p:sp>
      <p:sp>
        <p:nvSpPr>
          <p:cNvPr id="226" name="Google Shape;226;p36"/>
          <p:cNvSpPr txBox="1"/>
          <p:nvPr>
            <p:ph idx="3"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a:spcBef>
                <a:spcPts val="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1pPr>
            <a:lvl2pPr lvl="1">
              <a:spcBef>
                <a:spcPts val="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2pPr>
            <a:lvl3pPr lvl="2">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3pPr>
            <a:lvl4pPr lvl="3">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4pPr>
            <a:lvl5pPr lvl="4">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5pPr>
            <a:lvl6pPr lvl="5">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6pPr>
            <a:lvl7pPr lvl="6">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7pPr>
            <a:lvl8pPr lvl="7">
              <a:spcBef>
                <a:spcPts val="3200"/>
              </a:spcBef>
              <a:spcAft>
                <a:spcPts val="0"/>
              </a:spcAft>
              <a:buClr>
                <a:srgbClr val="F439A0"/>
              </a:buClr>
              <a:buSzPts val="1600"/>
              <a:buFont typeface="Space Grotesk"/>
              <a:buNone/>
              <a:defRPr sz="1600">
                <a:solidFill>
                  <a:srgbClr val="F439A0"/>
                </a:solidFill>
                <a:latin typeface="Space Grotesk"/>
                <a:ea typeface="Space Grotesk"/>
                <a:cs typeface="Space Grotesk"/>
                <a:sym typeface="Space Grotesk"/>
              </a:defRPr>
            </a:lvl8pPr>
            <a:lvl9pPr lvl="8">
              <a:spcBef>
                <a:spcPts val="3200"/>
              </a:spcBef>
              <a:spcAft>
                <a:spcPts val="3200"/>
              </a:spcAft>
              <a:buClr>
                <a:srgbClr val="F439A0"/>
              </a:buClr>
              <a:buSzPts val="1600"/>
              <a:buFont typeface="Space Grotesk"/>
              <a:buNone/>
              <a:defRPr sz="1600">
                <a:solidFill>
                  <a:srgbClr val="F439A0"/>
                </a:solidFill>
                <a:latin typeface="Space Grotesk"/>
                <a:ea typeface="Space Grotesk"/>
                <a:cs typeface="Space Grotesk"/>
                <a:sym typeface="Space Grotesk"/>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spect Activity Cover">
  <p:cSld name="BLANK_1_1_1_1_3">
    <p:bg>
      <p:bgPr>
        <a:solidFill>
          <a:srgbClr val="FFEDE0">
            <a:alpha val="64310"/>
          </a:srgbClr>
        </a:solidFill>
      </p:bgPr>
    </p:bg>
    <p:spTree>
      <p:nvGrpSpPr>
        <p:cNvPr id="227" name="Shape 227"/>
        <p:cNvGrpSpPr/>
        <p:nvPr/>
      </p:nvGrpSpPr>
      <p:grpSpPr>
        <a:xfrm>
          <a:off x="0" y="0"/>
          <a:ext cx="0" cy="0"/>
          <a:chOff x="0" y="0"/>
          <a:chExt cx="0" cy="0"/>
        </a:xfrm>
      </p:grpSpPr>
      <p:sp>
        <p:nvSpPr>
          <p:cNvPr id="228" name="Google Shape;228;p37"/>
          <p:cNvSpPr txBox="1"/>
          <p:nvPr>
            <p:ph type="title"/>
          </p:nvPr>
        </p:nvSpPr>
        <p:spPr>
          <a:xfrm>
            <a:off x="680625" y="685804"/>
            <a:ext cx="12651300" cy="9144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F7B19"/>
              </a:buClr>
              <a:buSzPts val="4800"/>
              <a:buNone/>
              <a:defRPr sz="4800">
                <a:solidFill>
                  <a:srgbClr val="FF7B19"/>
                </a:solidFill>
              </a:defRPr>
            </a:lvl1pPr>
            <a:lvl2pPr lvl="1" rtl="0">
              <a:spcBef>
                <a:spcPts val="0"/>
              </a:spcBef>
              <a:spcAft>
                <a:spcPts val="0"/>
              </a:spcAft>
              <a:buClr>
                <a:srgbClr val="FF7B19"/>
              </a:buClr>
              <a:buSzPts val="6000"/>
              <a:buNone/>
              <a:defRPr>
                <a:solidFill>
                  <a:srgbClr val="FF7B19"/>
                </a:solidFill>
                <a:latin typeface="Roboto"/>
                <a:ea typeface="Roboto"/>
                <a:cs typeface="Roboto"/>
                <a:sym typeface="Roboto"/>
              </a:defRPr>
            </a:lvl2pPr>
            <a:lvl3pPr lvl="2" rtl="0">
              <a:spcBef>
                <a:spcPts val="0"/>
              </a:spcBef>
              <a:spcAft>
                <a:spcPts val="0"/>
              </a:spcAft>
              <a:buClr>
                <a:srgbClr val="FF7B19"/>
              </a:buClr>
              <a:buSzPts val="6000"/>
              <a:buNone/>
              <a:defRPr>
                <a:solidFill>
                  <a:srgbClr val="FF7B19"/>
                </a:solidFill>
                <a:latin typeface="Roboto"/>
                <a:ea typeface="Roboto"/>
                <a:cs typeface="Roboto"/>
                <a:sym typeface="Roboto"/>
              </a:defRPr>
            </a:lvl3pPr>
            <a:lvl4pPr lvl="3" rtl="0">
              <a:spcBef>
                <a:spcPts val="0"/>
              </a:spcBef>
              <a:spcAft>
                <a:spcPts val="0"/>
              </a:spcAft>
              <a:buClr>
                <a:srgbClr val="FF7B19"/>
              </a:buClr>
              <a:buSzPts val="6000"/>
              <a:buNone/>
              <a:defRPr>
                <a:solidFill>
                  <a:srgbClr val="FF7B19"/>
                </a:solidFill>
                <a:latin typeface="Roboto"/>
                <a:ea typeface="Roboto"/>
                <a:cs typeface="Roboto"/>
                <a:sym typeface="Roboto"/>
              </a:defRPr>
            </a:lvl4pPr>
            <a:lvl5pPr lvl="4" rtl="0">
              <a:spcBef>
                <a:spcPts val="0"/>
              </a:spcBef>
              <a:spcAft>
                <a:spcPts val="0"/>
              </a:spcAft>
              <a:buClr>
                <a:srgbClr val="FF7B19"/>
              </a:buClr>
              <a:buSzPts val="6000"/>
              <a:buNone/>
              <a:defRPr>
                <a:solidFill>
                  <a:srgbClr val="FF7B19"/>
                </a:solidFill>
                <a:latin typeface="Roboto"/>
                <a:ea typeface="Roboto"/>
                <a:cs typeface="Roboto"/>
                <a:sym typeface="Roboto"/>
              </a:defRPr>
            </a:lvl5pPr>
            <a:lvl6pPr lvl="5" rtl="0">
              <a:spcBef>
                <a:spcPts val="0"/>
              </a:spcBef>
              <a:spcAft>
                <a:spcPts val="0"/>
              </a:spcAft>
              <a:buClr>
                <a:srgbClr val="FF7B19"/>
              </a:buClr>
              <a:buSzPts val="6000"/>
              <a:buNone/>
              <a:defRPr>
                <a:solidFill>
                  <a:srgbClr val="FF7B19"/>
                </a:solidFill>
                <a:latin typeface="Roboto"/>
                <a:ea typeface="Roboto"/>
                <a:cs typeface="Roboto"/>
                <a:sym typeface="Roboto"/>
              </a:defRPr>
            </a:lvl6pPr>
            <a:lvl7pPr lvl="6" rtl="0">
              <a:spcBef>
                <a:spcPts val="0"/>
              </a:spcBef>
              <a:spcAft>
                <a:spcPts val="0"/>
              </a:spcAft>
              <a:buClr>
                <a:srgbClr val="FF7B19"/>
              </a:buClr>
              <a:buSzPts val="6000"/>
              <a:buNone/>
              <a:defRPr>
                <a:solidFill>
                  <a:srgbClr val="FF7B19"/>
                </a:solidFill>
                <a:latin typeface="Roboto"/>
                <a:ea typeface="Roboto"/>
                <a:cs typeface="Roboto"/>
                <a:sym typeface="Roboto"/>
              </a:defRPr>
            </a:lvl7pPr>
            <a:lvl8pPr lvl="7" rtl="0">
              <a:spcBef>
                <a:spcPts val="0"/>
              </a:spcBef>
              <a:spcAft>
                <a:spcPts val="0"/>
              </a:spcAft>
              <a:buClr>
                <a:srgbClr val="FF7B19"/>
              </a:buClr>
              <a:buSzPts val="6000"/>
              <a:buNone/>
              <a:defRPr>
                <a:solidFill>
                  <a:srgbClr val="FF7B19"/>
                </a:solidFill>
                <a:latin typeface="Roboto"/>
                <a:ea typeface="Roboto"/>
                <a:cs typeface="Roboto"/>
                <a:sym typeface="Roboto"/>
              </a:defRPr>
            </a:lvl8pPr>
            <a:lvl9pPr lvl="8" rtl="0">
              <a:spcBef>
                <a:spcPts val="0"/>
              </a:spcBef>
              <a:spcAft>
                <a:spcPts val="0"/>
              </a:spcAft>
              <a:buClr>
                <a:srgbClr val="FF7B19"/>
              </a:buClr>
              <a:buSzPts val="6000"/>
              <a:buNone/>
              <a:defRPr>
                <a:solidFill>
                  <a:srgbClr val="FF7B19"/>
                </a:solidFill>
                <a:latin typeface="Roboto"/>
                <a:ea typeface="Roboto"/>
                <a:cs typeface="Roboto"/>
                <a:sym typeface="Roboto"/>
              </a:defRPr>
            </a:lvl9pPr>
          </a:lstStyle>
          <a:p/>
        </p:txBody>
      </p:sp>
      <p:sp>
        <p:nvSpPr>
          <p:cNvPr id="229" name="Google Shape;229;p37"/>
          <p:cNvSpPr txBox="1"/>
          <p:nvPr>
            <p:ph idx="2" type="title"/>
          </p:nvPr>
        </p:nvSpPr>
        <p:spPr>
          <a:xfrm>
            <a:off x="725000" y="2743200"/>
            <a:ext cx="8336700" cy="18288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DB591E"/>
              </a:buClr>
              <a:buSzPts val="3600"/>
              <a:buFont typeface="Rubik Light"/>
              <a:buNone/>
              <a:defRPr sz="3600">
                <a:solidFill>
                  <a:srgbClr val="DB591E"/>
                </a:solidFill>
                <a:latin typeface="Rubik Light"/>
                <a:ea typeface="Rubik Light"/>
                <a:cs typeface="Rubik Light"/>
                <a:sym typeface="Rubik Light"/>
              </a:defRPr>
            </a:lvl1pPr>
            <a:lvl2pPr lvl="1"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2pPr>
            <a:lvl3pPr lvl="2"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3pPr>
            <a:lvl4pPr lvl="3"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4pPr>
            <a:lvl5pPr lvl="4"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5pPr>
            <a:lvl6pPr lvl="5"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6pPr>
            <a:lvl7pPr lvl="6"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7pPr>
            <a:lvl8pPr lvl="7"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8pPr>
            <a:lvl9pPr lvl="8" rtl="0">
              <a:spcBef>
                <a:spcPts val="0"/>
              </a:spcBef>
              <a:spcAft>
                <a:spcPts val="0"/>
              </a:spcAft>
              <a:buClr>
                <a:srgbClr val="DB591E"/>
              </a:buClr>
              <a:buSzPts val="6000"/>
              <a:buFont typeface="Rubik Light"/>
              <a:buNone/>
              <a:defRPr>
                <a:solidFill>
                  <a:srgbClr val="DB591E"/>
                </a:solidFill>
                <a:latin typeface="Rubik Light"/>
                <a:ea typeface="Rubik Light"/>
                <a:cs typeface="Rubik Light"/>
                <a:sym typeface="Rubik Light"/>
              </a:defRPr>
            </a:lvl9pPr>
          </a:lstStyle>
          <a:p/>
        </p:txBody>
      </p:sp>
      <p:cxnSp>
        <p:nvCxnSpPr>
          <p:cNvPr id="230" name="Google Shape;230;p37"/>
          <p:cNvCxnSpPr/>
          <p:nvPr/>
        </p:nvCxnSpPr>
        <p:spPr>
          <a:xfrm>
            <a:off x="359450" y="6285950"/>
            <a:ext cx="0" cy="3778500"/>
          </a:xfrm>
          <a:prstGeom prst="straightConnector1">
            <a:avLst/>
          </a:prstGeom>
          <a:noFill/>
          <a:ln cap="flat" cmpd="sng" w="9525">
            <a:solidFill>
              <a:srgbClr val="DB591E"/>
            </a:solidFill>
            <a:prstDash val="solid"/>
            <a:round/>
            <a:headEnd len="med" w="med" type="none"/>
            <a:tailEnd len="med" w="med" type="none"/>
          </a:ln>
        </p:spPr>
      </p:cxnSp>
      <p:sp>
        <p:nvSpPr>
          <p:cNvPr id="231" name="Google Shape;231;p37"/>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DB591E"/>
                </a:solidFill>
                <a:latin typeface="Space Grotesk"/>
                <a:ea typeface="Space Grotesk"/>
                <a:cs typeface="Space Grotesk"/>
                <a:sym typeface="Space Grotesk"/>
              </a:rPr>
              <a:t>Activity</a:t>
            </a:r>
            <a:endParaRPr b="1" sz="1600">
              <a:solidFill>
                <a:srgbClr val="DB591E"/>
              </a:solidFill>
              <a:latin typeface="Space Grotesk"/>
              <a:ea typeface="Space Grotesk"/>
              <a:cs typeface="Space Grotesk"/>
              <a:sym typeface="Space Grotesk"/>
            </a:endParaRPr>
          </a:p>
        </p:txBody>
      </p:sp>
      <p:sp>
        <p:nvSpPr>
          <p:cNvPr id="232" name="Google Shape;232;p37"/>
          <p:cNvSpPr txBox="1"/>
          <p:nvPr>
            <p:ph idx="1"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1pPr>
            <a:lvl2pPr lvl="1" rtl="0">
              <a:spcBef>
                <a:spcPts val="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2pPr>
            <a:lvl3pPr lvl="2"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3pPr>
            <a:lvl4pPr lvl="3"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4pPr>
            <a:lvl5pPr lvl="4"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5pPr>
            <a:lvl6pPr lvl="5"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6pPr>
            <a:lvl7pPr lvl="6"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7pPr>
            <a:lvl8pPr lvl="7" rtl="0">
              <a:spcBef>
                <a:spcPts val="3200"/>
              </a:spcBef>
              <a:spcAft>
                <a:spcPts val="0"/>
              </a:spcAft>
              <a:buClr>
                <a:srgbClr val="FF7B19"/>
              </a:buClr>
              <a:buSzPts val="1600"/>
              <a:buFont typeface="Space Grotesk"/>
              <a:buNone/>
              <a:defRPr sz="1600">
                <a:solidFill>
                  <a:srgbClr val="FF7B19"/>
                </a:solidFill>
                <a:latin typeface="Space Grotesk"/>
                <a:ea typeface="Space Grotesk"/>
                <a:cs typeface="Space Grotesk"/>
                <a:sym typeface="Space Grotesk"/>
              </a:defRPr>
            </a:lvl8pPr>
            <a:lvl9pPr lvl="8" rtl="0">
              <a:spcBef>
                <a:spcPts val="3200"/>
              </a:spcBef>
              <a:spcAft>
                <a:spcPts val="3200"/>
              </a:spcAft>
              <a:buClr>
                <a:srgbClr val="FF7B19"/>
              </a:buClr>
              <a:buSzPts val="1600"/>
              <a:buFont typeface="Space Grotesk"/>
              <a:buNone/>
              <a:defRPr sz="1600">
                <a:solidFill>
                  <a:srgbClr val="FF7B19"/>
                </a:solidFill>
                <a:latin typeface="Space Grotesk"/>
                <a:ea typeface="Space Grotesk"/>
                <a:cs typeface="Space Grotesk"/>
                <a:sym typeface="Space Grotesk"/>
              </a:defRPr>
            </a:lvl9pPr>
          </a:lstStyle>
          <a:p/>
        </p:txBody>
      </p:sp>
      <p:sp>
        <p:nvSpPr>
          <p:cNvPr id="233" name="Google Shape;233;p37"/>
          <p:cNvSpPr txBox="1"/>
          <p:nvPr>
            <p:ph idx="3" type="body"/>
          </p:nvPr>
        </p:nvSpPr>
        <p:spPr>
          <a:xfrm>
            <a:off x="680625" y="4572000"/>
            <a:ext cx="8381100" cy="3657600"/>
          </a:xfrm>
          <a:prstGeom prst="rect">
            <a:avLst/>
          </a:prstGeom>
        </p:spPr>
        <p:txBody>
          <a:bodyPr anchorCtr="0" anchor="t" bIns="182850" lIns="182850" spcFirstLastPara="1" rIns="182850" wrap="square" tIns="182850">
            <a:noAutofit/>
          </a:bodyPr>
          <a:lstStyle>
            <a:lvl1pPr indent="-406400" lvl="0" marL="457200" rtl="0">
              <a:spcBef>
                <a:spcPts val="0"/>
              </a:spcBef>
              <a:spcAft>
                <a:spcPts val="0"/>
              </a:spcAft>
              <a:buClr>
                <a:schemeClr val="dk2"/>
              </a:buClr>
              <a:buSzPts val="2800"/>
              <a:buChar char="●"/>
              <a:defRPr sz="2800">
                <a:solidFill>
                  <a:schemeClr val="dk2"/>
                </a:solidFill>
              </a:defRPr>
            </a:lvl1pPr>
            <a:lvl2pPr indent="-393700" lvl="1" marL="914400" rtl="0">
              <a:spcBef>
                <a:spcPts val="3200"/>
              </a:spcBef>
              <a:spcAft>
                <a:spcPts val="0"/>
              </a:spcAft>
              <a:buClr>
                <a:schemeClr val="dk2"/>
              </a:buClr>
              <a:buSzPts val="2600"/>
              <a:buChar char="○"/>
              <a:defRPr sz="26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68300" lvl="3" marL="1828800" rtl="0">
              <a:spcBef>
                <a:spcPts val="3200"/>
              </a:spcBef>
              <a:spcAft>
                <a:spcPts val="0"/>
              </a:spcAft>
              <a:buClr>
                <a:schemeClr val="dk2"/>
              </a:buClr>
              <a:buSzPts val="2200"/>
              <a:buChar char="●"/>
              <a:defRPr>
                <a:solidFill>
                  <a:schemeClr val="dk2"/>
                </a:solidFill>
              </a:defRPr>
            </a:lvl4pPr>
            <a:lvl5pPr indent="-368300" lvl="4" marL="2286000" rtl="0">
              <a:spcBef>
                <a:spcPts val="3200"/>
              </a:spcBef>
              <a:spcAft>
                <a:spcPts val="0"/>
              </a:spcAft>
              <a:buClr>
                <a:schemeClr val="dk2"/>
              </a:buClr>
              <a:buSzPts val="2200"/>
              <a:buChar char="○"/>
              <a:defRPr>
                <a:solidFill>
                  <a:schemeClr val="dk2"/>
                </a:solidFill>
              </a:defRPr>
            </a:lvl5pPr>
            <a:lvl6pPr indent="-368300" lvl="5" marL="2743200" rtl="0">
              <a:spcBef>
                <a:spcPts val="3200"/>
              </a:spcBef>
              <a:spcAft>
                <a:spcPts val="0"/>
              </a:spcAft>
              <a:buClr>
                <a:schemeClr val="dk2"/>
              </a:buClr>
              <a:buSzPts val="2200"/>
              <a:buChar char="■"/>
              <a:defRPr>
                <a:solidFill>
                  <a:schemeClr val="dk2"/>
                </a:solidFill>
              </a:defRPr>
            </a:lvl6pPr>
            <a:lvl7pPr indent="-368300" lvl="6" marL="3200400" rtl="0">
              <a:spcBef>
                <a:spcPts val="3200"/>
              </a:spcBef>
              <a:spcAft>
                <a:spcPts val="0"/>
              </a:spcAft>
              <a:buClr>
                <a:schemeClr val="dk2"/>
              </a:buClr>
              <a:buSzPts val="2200"/>
              <a:buChar char="●"/>
              <a:defRPr>
                <a:solidFill>
                  <a:schemeClr val="dk2"/>
                </a:solidFill>
              </a:defRPr>
            </a:lvl7pPr>
            <a:lvl8pPr indent="-368300" lvl="7" marL="3657600" rtl="0">
              <a:spcBef>
                <a:spcPts val="3200"/>
              </a:spcBef>
              <a:spcAft>
                <a:spcPts val="0"/>
              </a:spcAft>
              <a:buClr>
                <a:schemeClr val="dk2"/>
              </a:buClr>
              <a:buSzPts val="2200"/>
              <a:buChar char="○"/>
              <a:defRPr>
                <a:solidFill>
                  <a:schemeClr val="dk2"/>
                </a:solidFill>
              </a:defRPr>
            </a:lvl8pPr>
            <a:lvl9pPr indent="-368300" lvl="8" marL="4114800" rtl="0">
              <a:spcBef>
                <a:spcPts val="3200"/>
              </a:spcBef>
              <a:spcAft>
                <a:spcPts val="3200"/>
              </a:spcAft>
              <a:buClr>
                <a:schemeClr val="dk2"/>
              </a:buClr>
              <a:buSzPts val="2200"/>
              <a:buChar char="■"/>
              <a:defRPr>
                <a:solidFill>
                  <a:schemeClr val="dk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 Cover 2 1">
  <p:cSld name="BLANK_1_1_1_1_3_1">
    <p:bg>
      <p:bgPr>
        <a:solidFill>
          <a:srgbClr val="D6FDFB">
            <a:alpha val="64310"/>
          </a:srgbClr>
        </a:solidFill>
      </p:bgPr>
    </p:bg>
    <p:spTree>
      <p:nvGrpSpPr>
        <p:cNvPr id="234" name="Shape 234"/>
        <p:cNvGrpSpPr/>
        <p:nvPr/>
      </p:nvGrpSpPr>
      <p:grpSpPr>
        <a:xfrm>
          <a:off x="0" y="0"/>
          <a:ext cx="0" cy="0"/>
          <a:chOff x="0" y="0"/>
          <a:chExt cx="0" cy="0"/>
        </a:xfrm>
      </p:grpSpPr>
      <p:sp>
        <p:nvSpPr>
          <p:cNvPr id="235" name="Google Shape;235;p38"/>
          <p:cNvSpPr txBox="1"/>
          <p:nvPr>
            <p:ph type="title"/>
          </p:nvPr>
        </p:nvSpPr>
        <p:spPr>
          <a:xfrm>
            <a:off x="680625" y="688701"/>
            <a:ext cx="12651300" cy="9144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19B2BA"/>
              </a:buClr>
              <a:buSzPts val="4800"/>
              <a:buNone/>
              <a:defRPr sz="4800">
                <a:solidFill>
                  <a:srgbClr val="19B2BA"/>
                </a:solidFill>
              </a:defRPr>
            </a:lvl1pPr>
            <a:lvl2pPr lvl="1" rtl="0">
              <a:spcBef>
                <a:spcPts val="0"/>
              </a:spcBef>
              <a:spcAft>
                <a:spcPts val="0"/>
              </a:spcAft>
              <a:buClr>
                <a:srgbClr val="19B2BA"/>
              </a:buClr>
              <a:buSzPts val="6000"/>
              <a:buNone/>
              <a:defRPr>
                <a:solidFill>
                  <a:srgbClr val="19B2BA"/>
                </a:solidFill>
                <a:latin typeface="Roboto"/>
                <a:ea typeface="Roboto"/>
                <a:cs typeface="Roboto"/>
                <a:sym typeface="Roboto"/>
              </a:defRPr>
            </a:lvl2pPr>
            <a:lvl3pPr lvl="2" rtl="0">
              <a:spcBef>
                <a:spcPts val="0"/>
              </a:spcBef>
              <a:spcAft>
                <a:spcPts val="0"/>
              </a:spcAft>
              <a:buClr>
                <a:srgbClr val="19B2BA"/>
              </a:buClr>
              <a:buSzPts val="6000"/>
              <a:buNone/>
              <a:defRPr>
                <a:solidFill>
                  <a:srgbClr val="19B2BA"/>
                </a:solidFill>
                <a:latin typeface="Roboto"/>
                <a:ea typeface="Roboto"/>
                <a:cs typeface="Roboto"/>
                <a:sym typeface="Roboto"/>
              </a:defRPr>
            </a:lvl3pPr>
            <a:lvl4pPr lvl="3" rtl="0">
              <a:spcBef>
                <a:spcPts val="0"/>
              </a:spcBef>
              <a:spcAft>
                <a:spcPts val="0"/>
              </a:spcAft>
              <a:buClr>
                <a:srgbClr val="19B2BA"/>
              </a:buClr>
              <a:buSzPts val="6000"/>
              <a:buNone/>
              <a:defRPr>
                <a:solidFill>
                  <a:srgbClr val="19B2BA"/>
                </a:solidFill>
                <a:latin typeface="Roboto"/>
                <a:ea typeface="Roboto"/>
                <a:cs typeface="Roboto"/>
                <a:sym typeface="Roboto"/>
              </a:defRPr>
            </a:lvl4pPr>
            <a:lvl5pPr lvl="4" rtl="0">
              <a:spcBef>
                <a:spcPts val="0"/>
              </a:spcBef>
              <a:spcAft>
                <a:spcPts val="0"/>
              </a:spcAft>
              <a:buClr>
                <a:srgbClr val="19B2BA"/>
              </a:buClr>
              <a:buSzPts val="6000"/>
              <a:buNone/>
              <a:defRPr>
                <a:solidFill>
                  <a:srgbClr val="19B2BA"/>
                </a:solidFill>
                <a:latin typeface="Roboto"/>
                <a:ea typeface="Roboto"/>
                <a:cs typeface="Roboto"/>
                <a:sym typeface="Roboto"/>
              </a:defRPr>
            </a:lvl5pPr>
            <a:lvl6pPr lvl="5" rtl="0">
              <a:spcBef>
                <a:spcPts val="0"/>
              </a:spcBef>
              <a:spcAft>
                <a:spcPts val="0"/>
              </a:spcAft>
              <a:buClr>
                <a:srgbClr val="19B2BA"/>
              </a:buClr>
              <a:buSzPts val="6000"/>
              <a:buNone/>
              <a:defRPr>
                <a:solidFill>
                  <a:srgbClr val="19B2BA"/>
                </a:solidFill>
                <a:latin typeface="Roboto"/>
                <a:ea typeface="Roboto"/>
                <a:cs typeface="Roboto"/>
                <a:sym typeface="Roboto"/>
              </a:defRPr>
            </a:lvl6pPr>
            <a:lvl7pPr lvl="6" rtl="0">
              <a:spcBef>
                <a:spcPts val="0"/>
              </a:spcBef>
              <a:spcAft>
                <a:spcPts val="0"/>
              </a:spcAft>
              <a:buClr>
                <a:srgbClr val="19B2BA"/>
              </a:buClr>
              <a:buSzPts val="6000"/>
              <a:buNone/>
              <a:defRPr>
                <a:solidFill>
                  <a:srgbClr val="19B2BA"/>
                </a:solidFill>
                <a:latin typeface="Roboto"/>
                <a:ea typeface="Roboto"/>
                <a:cs typeface="Roboto"/>
                <a:sym typeface="Roboto"/>
              </a:defRPr>
            </a:lvl7pPr>
            <a:lvl8pPr lvl="7" rtl="0">
              <a:spcBef>
                <a:spcPts val="0"/>
              </a:spcBef>
              <a:spcAft>
                <a:spcPts val="0"/>
              </a:spcAft>
              <a:buClr>
                <a:srgbClr val="19B2BA"/>
              </a:buClr>
              <a:buSzPts val="6000"/>
              <a:buNone/>
              <a:defRPr>
                <a:solidFill>
                  <a:srgbClr val="19B2BA"/>
                </a:solidFill>
                <a:latin typeface="Roboto"/>
                <a:ea typeface="Roboto"/>
                <a:cs typeface="Roboto"/>
                <a:sym typeface="Roboto"/>
              </a:defRPr>
            </a:lvl8pPr>
            <a:lvl9pPr lvl="8" rtl="0">
              <a:spcBef>
                <a:spcPts val="0"/>
              </a:spcBef>
              <a:spcAft>
                <a:spcPts val="0"/>
              </a:spcAft>
              <a:buClr>
                <a:srgbClr val="19B2BA"/>
              </a:buClr>
              <a:buSzPts val="6000"/>
              <a:buNone/>
              <a:defRPr>
                <a:solidFill>
                  <a:srgbClr val="19B2BA"/>
                </a:solidFill>
                <a:latin typeface="Roboto"/>
                <a:ea typeface="Roboto"/>
                <a:cs typeface="Roboto"/>
                <a:sym typeface="Roboto"/>
              </a:defRPr>
            </a:lvl9pPr>
          </a:lstStyle>
          <a:p/>
        </p:txBody>
      </p:sp>
      <p:sp>
        <p:nvSpPr>
          <p:cNvPr id="236" name="Google Shape;236;p38"/>
          <p:cNvSpPr txBox="1"/>
          <p:nvPr>
            <p:ph idx="2" type="title"/>
          </p:nvPr>
        </p:nvSpPr>
        <p:spPr>
          <a:xfrm>
            <a:off x="725000" y="2743200"/>
            <a:ext cx="8336700" cy="18288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027980"/>
              </a:buClr>
              <a:buSzPts val="3600"/>
              <a:buFont typeface="Rubik Light"/>
              <a:buNone/>
              <a:defRPr sz="3600">
                <a:solidFill>
                  <a:srgbClr val="027980"/>
                </a:solidFill>
                <a:latin typeface="Rubik Light"/>
                <a:ea typeface="Rubik Light"/>
                <a:cs typeface="Rubik Light"/>
                <a:sym typeface="Rubik Light"/>
              </a:defRPr>
            </a:lvl1pPr>
            <a:lvl2pPr lvl="1"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2pPr>
            <a:lvl3pPr lvl="2"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3pPr>
            <a:lvl4pPr lvl="3"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4pPr>
            <a:lvl5pPr lvl="4"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5pPr>
            <a:lvl6pPr lvl="5"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6pPr>
            <a:lvl7pPr lvl="6"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7pPr>
            <a:lvl8pPr lvl="7"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8pPr>
            <a:lvl9pPr lvl="8" rtl="0">
              <a:spcBef>
                <a:spcPts val="0"/>
              </a:spcBef>
              <a:spcAft>
                <a:spcPts val="0"/>
              </a:spcAft>
              <a:buClr>
                <a:srgbClr val="19B2BA"/>
              </a:buClr>
              <a:buSzPts val="6000"/>
              <a:buFont typeface="Rubik Light"/>
              <a:buNone/>
              <a:defRPr>
                <a:solidFill>
                  <a:srgbClr val="19B2BA"/>
                </a:solidFill>
                <a:latin typeface="Rubik Light"/>
                <a:ea typeface="Rubik Light"/>
                <a:cs typeface="Rubik Light"/>
                <a:sym typeface="Rubik Light"/>
              </a:defRPr>
            </a:lvl9pPr>
          </a:lstStyle>
          <a:p/>
        </p:txBody>
      </p:sp>
      <p:cxnSp>
        <p:nvCxnSpPr>
          <p:cNvPr id="237" name="Google Shape;237;p38"/>
          <p:cNvCxnSpPr/>
          <p:nvPr/>
        </p:nvCxnSpPr>
        <p:spPr>
          <a:xfrm>
            <a:off x="359450" y="6285950"/>
            <a:ext cx="0" cy="3778500"/>
          </a:xfrm>
          <a:prstGeom prst="straightConnector1">
            <a:avLst/>
          </a:prstGeom>
          <a:noFill/>
          <a:ln cap="flat" cmpd="sng" w="9525">
            <a:solidFill>
              <a:srgbClr val="027980"/>
            </a:solidFill>
            <a:prstDash val="solid"/>
            <a:round/>
            <a:headEnd len="med" w="med" type="none"/>
            <a:tailEnd len="med" w="med" type="none"/>
          </a:ln>
        </p:spPr>
      </p:cxnSp>
      <p:sp>
        <p:nvSpPr>
          <p:cNvPr id="238" name="Google Shape;238;p38"/>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027980"/>
                </a:solidFill>
                <a:latin typeface="Space Grotesk"/>
                <a:ea typeface="Space Grotesk"/>
                <a:cs typeface="Space Grotesk"/>
                <a:sym typeface="Space Grotesk"/>
              </a:rPr>
              <a:t>Activity</a:t>
            </a:r>
            <a:endParaRPr b="1" sz="1600">
              <a:solidFill>
                <a:srgbClr val="027980"/>
              </a:solidFill>
              <a:latin typeface="Space Grotesk"/>
              <a:ea typeface="Space Grotesk"/>
              <a:cs typeface="Space Grotesk"/>
              <a:sym typeface="Space Grotesk"/>
            </a:endParaRPr>
          </a:p>
        </p:txBody>
      </p:sp>
      <p:sp>
        <p:nvSpPr>
          <p:cNvPr id="239" name="Google Shape;239;p38"/>
          <p:cNvSpPr txBox="1"/>
          <p:nvPr>
            <p:ph idx="1"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1pPr>
            <a:lvl2pPr lvl="1" rtl="0">
              <a:spcBef>
                <a:spcPts val="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2pPr>
            <a:lvl3pPr lvl="2"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3pPr>
            <a:lvl4pPr lvl="3"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4pPr>
            <a:lvl5pPr lvl="4"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5pPr>
            <a:lvl6pPr lvl="5"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6pPr>
            <a:lvl7pPr lvl="6"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7pPr>
            <a:lvl8pPr lvl="7" rtl="0">
              <a:spcBef>
                <a:spcPts val="3200"/>
              </a:spcBef>
              <a:spcAft>
                <a:spcPts val="0"/>
              </a:spcAft>
              <a:buClr>
                <a:srgbClr val="19B2BA"/>
              </a:buClr>
              <a:buSzPts val="1600"/>
              <a:buFont typeface="Space Grotesk"/>
              <a:buNone/>
              <a:defRPr sz="1600">
                <a:solidFill>
                  <a:srgbClr val="19B2BA"/>
                </a:solidFill>
                <a:latin typeface="Space Grotesk"/>
                <a:ea typeface="Space Grotesk"/>
                <a:cs typeface="Space Grotesk"/>
                <a:sym typeface="Space Grotesk"/>
              </a:defRPr>
            </a:lvl8pPr>
            <a:lvl9pPr lvl="8" rtl="0">
              <a:spcBef>
                <a:spcPts val="3200"/>
              </a:spcBef>
              <a:spcAft>
                <a:spcPts val="3200"/>
              </a:spcAft>
              <a:buClr>
                <a:srgbClr val="19B2BA"/>
              </a:buClr>
              <a:buSzPts val="1600"/>
              <a:buFont typeface="Space Grotesk"/>
              <a:buNone/>
              <a:defRPr sz="1600">
                <a:solidFill>
                  <a:srgbClr val="19B2BA"/>
                </a:solidFill>
                <a:latin typeface="Space Grotesk"/>
                <a:ea typeface="Space Grotesk"/>
                <a:cs typeface="Space Grotesk"/>
                <a:sym typeface="Space Grotesk"/>
              </a:defRPr>
            </a:lvl9pPr>
          </a:lstStyle>
          <a:p/>
        </p:txBody>
      </p:sp>
      <p:sp>
        <p:nvSpPr>
          <p:cNvPr id="240" name="Google Shape;240;p38"/>
          <p:cNvSpPr txBox="1"/>
          <p:nvPr>
            <p:ph idx="3" type="body"/>
          </p:nvPr>
        </p:nvSpPr>
        <p:spPr>
          <a:xfrm>
            <a:off x="680625" y="4572000"/>
            <a:ext cx="8381100" cy="3657600"/>
          </a:xfrm>
          <a:prstGeom prst="rect">
            <a:avLst/>
          </a:prstGeom>
        </p:spPr>
        <p:txBody>
          <a:bodyPr anchorCtr="0" anchor="t" bIns="182850" lIns="182850" spcFirstLastPara="1" rIns="182850" wrap="square" tIns="182850">
            <a:noAutofit/>
          </a:bodyPr>
          <a:lstStyle>
            <a:lvl1pPr indent="-406400" lvl="0" marL="457200" rtl="0">
              <a:spcBef>
                <a:spcPts val="0"/>
              </a:spcBef>
              <a:spcAft>
                <a:spcPts val="0"/>
              </a:spcAft>
              <a:buClr>
                <a:schemeClr val="dk2"/>
              </a:buClr>
              <a:buSzPts val="2800"/>
              <a:buChar char="●"/>
              <a:defRPr sz="2800">
                <a:solidFill>
                  <a:schemeClr val="dk2"/>
                </a:solidFill>
              </a:defRPr>
            </a:lvl1pPr>
            <a:lvl2pPr indent="-393700" lvl="1" marL="914400" rtl="0">
              <a:spcBef>
                <a:spcPts val="3200"/>
              </a:spcBef>
              <a:spcAft>
                <a:spcPts val="0"/>
              </a:spcAft>
              <a:buClr>
                <a:schemeClr val="dk2"/>
              </a:buClr>
              <a:buSzPts val="2600"/>
              <a:buChar char="○"/>
              <a:defRPr sz="26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68300" lvl="3" marL="1828800" rtl="0">
              <a:spcBef>
                <a:spcPts val="3200"/>
              </a:spcBef>
              <a:spcAft>
                <a:spcPts val="0"/>
              </a:spcAft>
              <a:buClr>
                <a:schemeClr val="dk2"/>
              </a:buClr>
              <a:buSzPts val="2200"/>
              <a:buChar char="●"/>
              <a:defRPr>
                <a:solidFill>
                  <a:schemeClr val="dk2"/>
                </a:solidFill>
              </a:defRPr>
            </a:lvl4pPr>
            <a:lvl5pPr indent="-368300" lvl="4" marL="2286000" rtl="0">
              <a:spcBef>
                <a:spcPts val="3200"/>
              </a:spcBef>
              <a:spcAft>
                <a:spcPts val="0"/>
              </a:spcAft>
              <a:buClr>
                <a:schemeClr val="dk2"/>
              </a:buClr>
              <a:buSzPts val="2200"/>
              <a:buChar char="○"/>
              <a:defRPr>
                <a:solidFill>
                  <a:schemeClr val="dk2"/>
                </a:solidFill>
              </a:defRPr>
            </a:lvl5pPr>
            <a:lvl6pPr indent="-368300" lvl="5" marL="2743200" rtl="0">
              <a:spcBef>
                <a:spcPts val="3200"/>
              </a:spcBef>
              <a:spcAft>
                <a:spcPts val="0"/>
              </a:spcAft>
              <a:buClr>
                <a:schemeClr val="dk2"/>
              </a:buClr>
              <a:buSzPts val="2200"/>
              <a:buChar char="■"/>
              <a:defRPr>
                <a:solidFill>
                  <a:schemeClr val="dk2"/>
                </a:solidFill>
              </a:defRPr>
            </a:lvl6pPr>
            <a:lvl7pPr indent="-368300" lvl="6" marL="3200400" rtl="0">
              <a:spcBef>
                <a:spcPts val="3200"/>
              </a:spcBef>
              <a:spcAft>
                <a:spcPts val="0"/>
              </a:spcAft>
              <a:buClr>
                <a:schemeClr val="dk2"/>
              </a:buClr>
              <a:buSzPts val="2200"/>
              <a:buChar char="●"/>
              <a:defRPr>
                <a:solidFill>
                  <a:schemeClr val="dk2"/>
                </a:solidFill>
              </a:defRPr>
            </a:lvl7pPr>
            <a:lvl8pPr indent="-368300" lvl="7" marL="3657600" rtl="0">
              <a:spcBef>
                <a:spcPts val="3200"/>
              </a:spcBef>
              <a:spcAft>
                <a:spcPts val="0"/>
              </a:spcAft>
              <a:buClr>
                <a:schemeClr val="dk2"/>
              </a:buClr>
              <a:buSzPts val="2200"/>
              <a:buChar char="○"/>
              <a:defRPr>
                <a:solidFill>
                  <a:schemeClr val="dk2"/>
                </a:solidFill>
              </a:defRPr>
            </a:lvl8pPr>
            <a:lvl9pPr indent="-368300" lvl="8" marL="4114800" rtl="0">
              <a:spcBef>
                <a:spcPts val="3200"/>
              </a:spcBef>
              <a:spcAft>
                <a:spcPts val="3200"/>
              </a:spcAft>
              <a:buClr>
                <a:schemeClr val="dk2"/>
              </a:buClr>
              <a:buSzPts val="2200"/>
              <a:buChar char="■"/>
              <a:defRPr>
                <a:solidFill>
                  <a:schemeClr val="dk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 Cover 2 1 1">
  <p:cSld name="BLANK_1_1_1_1_3_1_1">
    <p:bg>
      <p:bgPr>
        <a:solidFill>
          <a:srgbClr val="EDFFCE">
            <a:alpha val="64310"/>
          </a:srgbClr>
        </a:solidFill>
      </p:bgPr>
    </p:bg>
    <p:spTree>
      <p:nvGrpSpPr>
        <p:cNvPr id="241" name="Shape 241"/>
        <p:cNvGrpSpPr/>
        <p:nvPr/>
      </p:nvGrpSpPr>
      <p:grpSpPr>
        <a:xfrm>
          <a:off x="0" y="0"/>
          <a:ext cx="0" cy="0"/>
          <a:chOff x="0" y="0"/>
          <a:chExt cx="0" cy="0"/>
        </a:xfrm>
      </p:grpSpPr>
      <p:sp>
        <p:nvSpPr>
          <p:cNvPr id="242" name="Google Shape;242;p39"/>
          <p:cNvSpPr txBox="1"/>
          <p:nvPr>
            <p:ph type="title"/>
          </p:nvPr>
        </p:nvSpPr>
        <p:spPr>
          <a:xfrm>
            <a:off x="680625" y="685804"/>
            <a:ext cx="12651300" cy="9144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8FDC09"/>
              </a:buClr>
              <a:buSzPts val="4800"/>
              <a:buNone/>
              <a:defRPr sz="4800">
                <a:solidFill>
                  <a:srgbClr val="8FDC09"/>
                </a:solidFill>
              </a:defRPr>
            </a:lvl1pPr>
            <a:lvl2pPr lvl="1" rtl="0">
              <a:spcBef>
                <a:spcPts val="0"/>
              </a:spcBef>
              <a:spcAft>
                <a:spcPts val="0"/>
              </a:spcAft>
              <a:buClr>
                <a:srgbClr val="8FDC09"/>
              </a:buClr>
              <a:buSzPts val="6000"/>
              <a:buNone/>
              <a:defRPr>
                <a:solidFill>
                  <a:srgbClr val="8FDC09"/>
                </a:solidFill>
                <a:latin typeface="Roboto"/>
                <a:ea typeface="Roboto"/>
                <a:cs typeface="Roboto"/>
                <a:sym typeface="Roboto"/>
              </a:defRPr>
            </a:lvl2pPr>
            <a:lvl3pPr lvl="2" rtl="0">
              <a:spcBef>
                <a:spcPts val="0"/>
              </a:spcBef>
              <a:spcAft>
                <a:spcPts val="0"/>
              </a:spcAft>
              <a:buClr>
                <a:srgbClr val="8FDC09"/>
              </a:buClr>
              <a:buSzPts val="6000"/>
              <a:buNone/>
              <a:defRPr>
                <a:solidFill>
                  <a:srgbClr val="8FDC09"/>
                </a:solidFill>
                <a:latin typeface="Roboto"/>
                <a:ea typeface="Roboto"/>
                <a:cs typeface="Roboto"/>
                <a:sym typeface="Roboto"/>
              </a:defRPr>
            </a:lvl3pPr>
            <a:lvl4pPr lvl="3" rtl="0">
              <a:spcBef>
                <a:spcPts val="0"/>
              </a:spcBef>
              <a:spcAft>
                <a:spcPts val="0"/>
              </a:spcAft>
              <a:buClr>
                <a:srgbClr val="8FDC09"/>
              </a:buClr>
              <a:buSzPts val="6000"/>
              <a:buNone/>
              <a:defRPr>
                <a:solidFill>
                  <a:srgbClr val="8FDC09"/>
                </a:solidFill>
                <a:latin typeface="Roboto"/>
                <a:ea typeface="Roboto"/>
                <a:cs typeface="Roboto"/>
                <a:sym typeface="Roboto"/>
              </a:defRPr>
            </a:lvl4pPr>
            <a:lvl5pPr lvl="4" rtl="0">
              <a:spcBef>
                <a:spcPts val="0"/>
              </a:spcBef>
              <a:spcAft>
                <a:spcPts val="0"/>
              </a:spcAft>
              <a:buClr>
                <a:srgbClr val="8FDC09"/>
              </a:buClr>
              <a:buSzPts val="6000"/>
              <a:buNone/>
              <a:defRPr>
                <a:solidFill>
                  <a:srgbClr val="8FDC09"/>
                </a:solidFill>
                <a:latin typeface="Roboto"/>
                <a:ea typeface="Roboto"/>
                <a:cs typeface="Roboto"/>
                <a:sym typeface="Roboto"/>
              </a:defRPr>
            </a:lvl5pPr>
            <a:lvl6pPr lvl="5" rtl="0">
              <a:spcBef>
                <a:spcPts val="0"/>
              </a:spcBef>
              <a:spcAft>
                <a:spcPts val="0"/>
              </a:spcAft>
              <a:buClr>
                <a:srgbClr val="8FDC09"/>
              </a:buClr>
              <a:buSzPts val="6000"/>
              <a:buNone/>
              <a:defRPr>
                <a:solidFill>
                  <a:srgbClr val="8FDC09"/>
                </a:solidFill>
                <a:latin typeface="Roboto"/>
                <a:ea typeface="Roboto"/>
                <a:cs typeface="Roboto"/>
                <a:sym typeface="Roboto"/>
              </a:defRPr>
            </a:lvl6pPr>
            <a:lvl7pPr lvl="6" rtl="0">
              <a:spcBef>
                <a:spcPts val="0"/>
              </a:spcBef>
              <a:spcAft>
                <a:spcPts val="0"/>
              </a:spcAft>
              <a:buClr>
                <a:srgbClr val="8FDC09"/>
              </a:buClr>
              <a:buSzPts val="6000"/>
              <a:buNone/>
              <a:defRPr>
                <a:solidFill>
                  <a:srgbClr val="8FDC09"/>
                </a:solidFill>
                <a:latin typeface="Roboto"/>
                <a:ea typeface="Roboto"/>
                <a:cs typeface="Roboto"/>
                <a:sym typeface="Roboto"/>
              </a:defRPr>
            </a:lvl7pPr>
            <a:lvl8pPr lvl="7" rtl="0">
              <a:spcBef>
                <a:spcPts val="0"/>
              </a:spcBef>
              <a:spcAft>
                <a:spcPts val="0"/>
              </a:spcAft>
              <a:buClr>
                <a:srgbClr val="8FDC09"/>
              </a:buClr>
              <a:buSzPts val="6000"/>
              <a:buNone/>
              <a:defRPr>
                <a:solidFill>
                  <a:srgbClr val="8FDC09"/>
                </a:solidFill>
                <a:latin typeface="Roboto"/>
                <a:ea typeface="Roboto"/>
                <a:cs typeface="Roboto"/>
                <a:sym typeface="Roboto"/>
              </a:defRPr>
            </a:lvl8pPr>
            <a:lvl9pPr lvl="8" rtl="0">
              <a:spcBef>
                <a:spcPts val="0"/>
              </a:spcBef>
              <a:spcAft>
                <a:spcPts val="0"/>
              </a:spcAft>
              <a:buClr>
                <a:srgbClr val="8FDC09"/>
              </a:buClr>
              <a:buSzPts val="6000"/>
              <a:buNone/>
              <a:defRPr>
                <a:solidFill>
                  <a:srgbClr val="8FDC09"/>
                </a:solidFill>
                <a:latin typeface="Roboto"/>
                <a:ea typeface="Roboto"/>
                <a:cs typeface="Roboto"/>
                <a:sym typeface="Roboto"/>
              </a:defRPr>
            </a:lvl9pPr>
          </a:lstStyle>
          <a:p/>
        </p:txBody>
      </p:sp>
      <p:sp>
        <p:nvSpPr>
          <p:cNvPr id="243" name="Google Shape;243;p39"/>
          <p:cNvSpPr txBox="1"/>
          <p:nvPr>
            <p:ph idx="2" type="title"/>
          </p:nvPr>
        </p:nvSpPr>
        <p:spPr>
          <a:xfrm>
            <a:off x="725000" y="2743200"/>
            <a:ext cx="8336700" cy="18288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71A318"/>
              </a:buClr>
              <a:buSzPts val="3600"/>
              <a:buFont typeface="Rubik Light"/>
              <a:buNone/>
              <a:defRPr sz="3600">
                <a:solidFill>
                  <a:srgbClr val="71A318"/>
                </a:solidFill>
                <a:latin typeface="Rubik Light"/>
                <a:ea typeface="Rubik Light"/>
                <a:cs typeface="Rubik Light"/>
                <a:sym typeface="Rubik Light"/>
              </a:defRPr>
            </a:lvl1pPr>
            <a:lvl2pPr lvl="1"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2pPr>
            <a:lvl3pPr lvl="2"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3pPr>
            <a:lvl4pPr lvl="3"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4pPr>
            <a:lvl5pPr lvl="4"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5pPr>
            <a:lvl6pPr lvl="5"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6pPr>
            <a:lvl7pPr lvl="6"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7pPr>
            <a:lvl8pPr lvl="7"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8pPr>
            <a:lvl9pPr lvl="8" rtl="0">
              <a:spcBef>
                <a:spcPts val="0"/>
              </a:spcBef>
              <a:spcAft>
                <a:spcPts val="0"/>
              </a:spcAft>
              <a:buClr>
                <a:srgbClr val="71A318"/>
              </a:buClr>
              <a:buSzPts val="6000"/>
              <a:buFont typeface="Rubik Light"/>
              <a:buNone/>
              <a:defRPr>
                <a:solidFill>
                  <a:srgbClr val="71A318"/>
                </a:solidFill>
                <a:latin typeface="Rubik Light"/>
                <a:ea typeface="Rubik Light"/>
                <a:cs typeface="Rubik Light"/>
                <a:sym typeface="Rubik Light"/>
              </a:defRPr>
            </a:lvl9pPr>
          </a:lstStyle>
          <a:p/>
        </p:txBody>
      </p:sp>
      <p:cxnSp>
        <p:nvCxnSpPr>
          <p:cNvPr id="244" name="Google Shape;244;p39"/>
          <p:cNvCxnSpPr/>
          <p:nvPr/>
        </p:nvCxnSpPr>
        <p:spPr>
          <a:xfrm>
            <a:off x="359450" y="6285950"/>
            <a:ext cx="0" cy="3778500"/>
          </a:xfrm>
          <a:prstGeom prst="straightConnector1">
            <a:avLst/>
          </a:prstGeom>
          <a:noFill/>
          <a:ln cap="flat" cmpd="sng" w="9525">
            <a:solidFill>
              <a:srgbClr val="71A318"/>
            </a:solidFill>
            <a:prstDash val="solid"/>
            <a:round/>
            <a:headEnd len="med" w="med" type="none"/>
            <a:tailEnd len="med" w="med" type="none"/>
          </a:ln>
        </p:spPr>
      </p:cxnSp>
      <p:sp>
        <p:nvSpPr>
          <p:cNvPr id="245" name="Google Shape;245;p39"/>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71A318"/>
                </a:solidFill>
                <a:latin typeface="Space Grotesk"/>
                <a:ea typeface="Space Grotesk"/>
                <a:cs typeface="Space Grotesk"/>
                <a:sym typeface="Space Grotesk"/>
              </a:rPr>
              <a:t>Activity</a:t>
            </a:r>
            <a:endParaRPr b="1" sz="1600">
              <a:solidFill>
                <a:srgbClr val="71A318"/>
              </a:solidFill>
              <a:latin typeface="Space Grotesk"/>
              <a:ea typeface="Space Grotesk"/>
              <a:cs typeface="Space Grotesk"/>
              <a:sym typeface="Space Grotesk"/>
            </a:endParaRPr>
          </a:p>
        </p:txBody>
      </p:sp>
      <p:sp>
        <p:nvSpPr>
          <p:cNvPr id="246" name="Google Shape;246;p39"/>
          <p:cNvSpPr txBox="1"/>
          <p:nvPr>
            <p:ph idx="1"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1pPr>
            <a:lvl2pPr lvl="1" rtl="0">
              <a:spcBef>
                <a:spcPts val="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2pPr>
            <a:lvl3pPr lvl="2"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3pPr>
            <a:lvl4pPr lvl="3"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4pPr>
            <a:lvl5pPr lvl="4"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5pPr>
            <a:lvl6pPr lvl="5"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6pPr>
            <a:lvl7pPr lvl="6"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7pPr>
            <a:lvl8pPr lvl="7" rtl="0">
              <a:spcBef>
                <a:spcPts val="3200"/>
              </a:spcBef>
              <a:spcAft>
                <a:spcPts val="0"/>
              </a:spcAft>
              <a:buClr>
                <a:srgbClr val="8FDC09"/>
              </a:buClr>
              <a:buSzPts val="1600"/>
              <a:buFont typeface="Space Grotesk"/>
              <a:buNone/>
              <a:defRPr sz="1600">
                <a:solidFill>
                  <a:srgbClr val="8FDC09"/>
                </a:solidFill>
                <a:latin typeface="Space Grotesk"/>
                <a:ea typeface="Space Grotesk"/>
                <a:cs typeface="Space Grotesk"/>
                <a:sym typeface="Space Grotesk"/>
              </a:defRPr>
            </a:lvl8pPr>
            <a:lvl9pPr lvl="8" rtl="0">
              <a:spcBef>
                <a:spcPts val="3200"/>
              </a:spcBef>
              <a:spcAft>
                <a:spcPts val="3200"/>
              </a:spcAft>
              <a:buClr>
                <a:srgbClr val="8FDC09"/>
              </a:buClr>
              <a:buSzPts val="1600"/>
              <a:buFont typeface="Space Grotesk"/>
              <a:buNone/>
              <a:defRPr sz="1600">
                <a:solidFill>
                  <a:srgbClr val="8FDC09"/>
                </a:solidFill>
                <a:latin typeface="Space Grotesk"/>
                <a:ea typeface="Space Grotesk"/>
                <a:cs typeface="Space Grotesk"/>
                <a:sym typeface="Space Grotesk"/>
              </a:defRPr>
            </a:lvl9pPr>
          </a:lstStyle>
          <a:p/>
        </p:txBody>
      </p:sp>
      <p:sp>
        <p:nvSpPr>
          <p:cNvPr id="247" name="Google Shape;247;p39"/>
          <p:cNvSpPr txBox="1"/>
          <p:nvPr>
            <p:ph idx="3" type="body"/>
          </p:nvPr>
        </p:nvSpPr>
        <p:spPr>
          <a:xfrm>
            <a:off x="680625" y="4572000"/>
            <a:ext cx="8381100" cy="3657600"/>
          </a:xfrm>
          <a:prstGeom prst="rect">
            <a:avLst/>
          </a:prstGeom>
        </p:spPr>
        <p:txBody>
          <a:bodyPr anchorCtr="0" anchor="t" bIns="182850" lIns="182850" spcFirstLastPara="1" rIns="182850" wrap="square" tIns="182850">
            <a:noAutofit/>
          </a:bodyPr>
          <a:lstStyle>
            <a:lvl1pPr indent="-406400" lvl="0" marL="457200" rtl="0">
              <a:spcBef>
                <a:spcPts val="0"/>
              </a:spcBef>
              <a:spcAft>
                <a:spcPts val="0"/>
              </a:spcAft>
              <a:buClr>
                <a:schemeClr val="dk2"/>
              </a:buClr>
              <a:buSzPts val="2800"/>
              <a:buChar char="●"/>
              <a:defRPr sz="2800">
                <a:solidFill>
                  <a:schemeClr val="dk2"/>
                </a:solidFill>
              </a:defRPr>
            </a:lvl1pPr>
            <a:lvl2pPr indent="-393700" lvl="1" marL="914400" rtl="0">
              <a:spcBef>
                <a:spcPts val="3200"/>
              </a:spcBef>
              <a:spcAft>
                <a:spcPts val="0"/>
              </a:spcAft>
              <a:buClr>
                <a:schemeClr val="dk2"/>
              </a:buClr>
              <a:buSzPts val="2600"/>
              <a:buChar char="○"/>
              <a:defRPr sz="2600">
                <a:solidFill>
                  <a:schemeClr val="dk2"/>
                </a:solidFill>
              </a:defRPr>
            </a:lvl2pPr>
            <a:lvl3pPr indent="-381000" lvl="2" marL="1371600" rtl="0">
              <a:spcBef>
                <a:spcPts val="3200"/>
              </a:spcBef>
              <a:spcAft>
                <a:spcPts val="0"/>
              </a:spcAft>
              <a:buClr>
                <a:schemeClr val="dk2"/>
              </a:buClr>
              <a:buSzPts val="2400"/>
              <a:buChar char="■"/>
              <a:defRPr sz="2400">
                <a:solidFill>
                  <a:schemeClr val="dk2"/>
                </a:solidFill>
              </a:defRPr>
            </a:lvl3pPr>
            <a:lvl4pPr indent="-368300" lvl="3" marL="1828800" rtl="0">
              <a:spcBef>
                <a:spcPts val="3200"/>
              </a:spcBef>
              <a:spcAft>
                <a:spcPts val="0"/>
              </a:spcAft>
              <a:buClr>
                <a:schemeClr val="dk2"/>
              </a:buClr>
              <a:buSzPts val="2200"/>
              <a:buChar char="●"/>
              <a:defRPr>
                <a:solidFill>
                  <a:schemeClr val="dk2"/>
                </a:solidFill>
              </a:defRPr>
            </a:lvl4pPr>
            <a:lvl5pPr indent="-368300" lvl="4" marL="2286000" rtl="0">
              <a:spcBef>
                <a:spcPts val="3200"/>
              </a:spcBef>
              <a:spcAft>
                <a:spcPts val="0"/>
              </a:spcAft>
              <a:buClr>
                <a:schemeClr val="dk2"/>
              </a:buClr>
              <a:buSzPts val="2200"/>
              <a:buChar char="○"/>
              <a:defRPr>
                <a:solidFill>
                  <a:schemeClr val="dk2"/>
                </a:solidFill>
              </a:defRPr>
            </a:lvl5pPr>
            <a:lvl6pPr indent="-368300" lvl="5" marL="2743200" rtl="0">
              <a:spcBef>
                <a:spcPts val="3200"/>
              </a:spcBef>
              <a:spcAft>
                <a:spcPts val="0"/>
              </a:spcAft>
              <a:buClr>
                <a:schemeClr val="dk2"/>
              </a:buClr>
              <a:buSzPts val="2200"/>
              <a:buChar char="■"/>
              <a:defRPr>
                <a:solidFill>
                  <a:schemeClr val="dk2"/>
                </a:solidFill>
              </a:defRPr>
            </a:lvl6pPr>
            <a:lvl7pPr indent="-368300" lvl="6" marL="3200400" rtl="0">
              <a:spcBef>
                <a:spcPts val="3200"/>
              </a:spcBef>
              <a:spcAft>
                <a:spcPts val="0"/>
              </a:spcAft>
              <a:buClr>
                <a:schemeClr val="dk2"/>
              </a:buClr>
              <a:buSzPts val="2200"/>
              <a:buChar char="●"/>
              <a:defRPr>
                <a:solidFill>
                  <a:schemeClr val="dk2"/>
                </a:solidFill>
              </a:defRPr>
            </a:lvl7pPr>
            <a:lvl8pPr indent="-368300" lvl="7" marL="3657600" rtl="0">
              <a:spcBef>
                <a:spcPts val="3200"/>
              </a:spcBef>
              <a:spcAft>
                <a:spcPts val="0"/>
              </a:spcAft>
              <a:buClr>
                <a:schemeClr val="dk2"/>
              </a:buClr>
              <a:buSzPts val="2200"/>
              <a:buChar char="○"/>
              <a:defRPr>
                <a:solidFill>
                  <a:schemeClr val="dk2"/>
                </a:solidFill>
              </a:defRPr>
            </a:lvl8pPr>
            <a:lvl9pPr indent="-368300" lvl="8" marL="4114800" rtl="0">
              <a:spcBef>
                <a:spcPts val="3200"/>
              </a:spcBef>
              <a:spcAft>
                <a:spcPts val="3200"/>
              </a:spcAft>
              <a:buClr>
                <a:schemeClr val="dk2"/>
              </a:buClr>
              <a:buSzPts val="2200"/>
              <a:buChar char="■"/>
              <a:defRPr>
                <a:solidFill>
                  <a:schemeClr val="dk2"/>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 Cover 1">
  <p:cSld name="BLANK_1_1_1_1_2">
    <p:bg>
      <p:bgPr>
        <a:gradFill>
          <a:gsLst>
            <a:gs pos="0">
              <a:srgbClr val="3C4F50"/>
            </a:gs>
            <a:gs pos="25000">
              <a:srgbClr val="232629"/>
            </a:gs>
            <a:gs pos="54000">
              <a:srgbClr val="232629"/>
            </a:gs>
            <a:gs pos="100000">
              <a:srgbClr val="232629"/>
            </a:gs>
          </a:gsLst>
          <a:lin ang="5400012" scaled="0"/>
        </a:gradFill>
      </p:bgPr>
    </p:bg>
    <p:spTree>
      <p:nvGrpSpPr>
        <p:cNvPr id="248" name="Shape 248"/>
        <p:cNvGrpSpPr/>
        <p:nvPr/>
      </p:nvGrpSpPr>
      <p:grpSpPr>
        <a:xfrm>
          <a:off x="0" y="0"/>
          <a:ext cx="0" cy="0"/>
          <a:chOff x="0" y="0"/>
          <a:chExt cx="0" cy="0"/>
        </a:xfrm>
      </p:grpSpPr>
      <p:pic>
        <p:nvPicPr>
          <p:cNvPr id="249" name="Google Shape;249;p40"/>
          <p:cNvPicPr preferRelativeResize="0"/>
          <p:nvPr/>
        </p:nvPicPr>
        <p:blipFill rotWithShape="1">
          <a:blip r:embed="rId2">
            <a:alphaModFix amt="20000"/>
          </a:blip>
          <a:srcRect b="52684" l="2316" r="56617" t="31104"/>
          <a:stretch/>
        </p:blipFill>
        <p:spPr>
          <a:xfrm>
            <a:off x="13478250" y="685800"/>
            <a:ext cx="4123800" cy="914400"/>
          </a:xfrm>
          <a:prstGeom prst="roundRect">
            <a:avLst>
              <a:gd fmla="val 50000" name="adj"/>
            </a:avLst>
          </a:prstGeom>
          <a:noFill/>
          <a:ln>
            <a:noFill/>
          </a:ln>
        </p:spPr>
      </p:pic>
      <p:pic>
        <p:nvPicPr>
          <p:cNvPr id="250" name="Google Shape;250;p40"/>
          <p:cNvPicPr preferRelativeResize="0"/>
          <p:nvPr/>
        </p:nvPicPr>
        <p:blipFill>
          <a:blip r:embed="rId3">
            <a:alphaModFix/>
          </a:blip>
          <a:stretch>
            <a:fillRect/>
          </a:stretch>
        </p:blipFill>
        <p:spPr>
          <a:xfrm>
            <a:off x="13746700" y="890547"/>
            <a:ext cx="457200" cy="457180"/>
          </a:xfrm>
          <a:prstGeom prst="rect">
            <a:avLst/>
          </a:prstGeom>
          <a:noFill/>
          <a:ln>
            <a:noFill/>
          </a:ln>
        </p:spPr>
      </p:pic>
      <p:sp>
        <p:nvSpPr>
          <p:cNvPr id="251" name="Google Shape;251;p40"/>
          <p:cNvSpPr txBox="1"/>
          <p:nvPr>
            <p:ph idx="1" type="subTitle"/>
          </p:nvPr>
        </p:nvSpPr>
        <p:spPr>
          <a:xfrm>
            <a:off x="14470600" y="661940"/>
            <a:ext cx="3131700" cy="9144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1pPr>
            <a:lvl2pPr lvl="1" rtl="0">
              <a:spcBef>
                <a:spcPts val="0"/>
              </a:spcBef>
              <a:spcAft>
                <a:spcPts val="0"/>
              </a:spcAft>
              <a:buClr>
                <a:srgbClr val="F1F7F7"/>
              </a:buClr>
              <a:buSzPts val="2200"/>
              <a:buFont typeface="Roboto Mono"/>
              <a:buNone/>
              <a:defRPr sz="2200">
                <a:solidFill>
                  <a:srgbClr val="F1F7F7"/>
                </a:solidFill>
                <a:latin typeface="Roboto Mono"/>
                <a:ea typeface="Roboto Mono"/>
                <a:cs typeface="Roboto Mono"/>
                <a:sym typeface="Roboto Mono"/>
              </a:defRPr>
            </a:lvl2pPr>
            <a:lvl3pPr lvl="2" rtl="0">
              <a:spcBef>
                <a:spcPts val="3200"/>
              </a:spcBef>
              <a:spcAft>
                <a:spcPts val="0"/>
              </a:spcAft>
              <a:buClr>
                <a:srgbClr val="F1F7F7"/>
              </a:buClr>
              <a:buSzPts val="2200"/>
              <a:buFont typeface="Roboto Mono"/>
              <a:buNone/>
              <a:defRPr sz="2200">
                <a:solidFill>
                  <a:srgbClr val="F1F7F7"/>
                </a:solidFill>
                <a:latin typeface="Roboto Mono"/>
                <a:ea typeface="Roboto Mono"/>
                <a:cs typeface="Roboto Mono"/>
                <a:sym typeface="Roboto Mono"/>
              </a:defRPr>
            </a:lvl3pPr>
            <a:lvl4pPr lvl="3" rtl="0">
              <a:spcBef>
                <a:spcPts val="3200"/>
              </a:spcBef>
              <a:spcAft>
                <a:spcPts val="0"/>
              </a:spcAft>
              <a:buClr>
                <a:srgbClr val="F1F7F7"/>
              </a:buClr>
              <a:buSzPts val="2200"/>
              <a:buFont typeface="Roboto Mono"/>
              <a:buNone/>
              <a:defRPr sz="2200">
                <a:solidFill>
                  <a:srgbClr val="F1F7F7"/>
                </a:solidFill>
                <a:latin typeface="Roboto Mono"/>
                <a:ea typeface="Roboto Mono"/>
                <a:cs typeface="Roboto Mono"/>
                <a:sym typeface="Roboto Mono"/>
              </a:defRPr>
            </a:lvl4pPr>
            <a:lvl5pPr lvl="4" rtl="0">
              <a:spcBef>
                <a:spcPts val="3200"/>
              </a:spcBef>
              <a:spcAft>
                <a:spcPts val="0"/>
              </a:spcAft>
              <a:buClr>
                <a:srgbClr val="F1F7F7"/>
              </a:buClr>
              <a:buSzPts val="2200"/>
              <a:buFont typeface="Roboto Mono"/>
              <a:buNone/>
              <a:defRPr sz="2200">
                <a:solidFill>
                  <a:srgbClr val="F1F7F7"/>
                </a:solidFill>
                <a:latin typeface="Roboto Mono"/>
                <a:ea typeface="Roboto Mono"/>
                <a:cs typeface="Roboto Mono"/>
                <a:sym typeface="Roboto Mono"/>
              </a:defRPr>
            </a:lvl5pPr>
            <a:lvl6pPr lvl="5" rtl="0">
              <a:spcBef>
                <a:spcPts val="3200"/>
              </a:spcBef>
              <a:spcAft>
                <a:spcPts val="0"/>
              </a:spcAft>
              <a:buClr>
                <a:srgbClr val="F1F7F7"/>
              </a:buClr>
              <a:buSzPts val="2200"/>
              <a:buNone/>
              <a:defRPr sz="2200">
                <a:solidFill>
                  <a:srgbClr val="F1F7F7"/>
                </a:solidFill>
              </a:defRPr>
            </a:lvl6pPr>
            <a:lvl7pPr lvl="6" rtl="0">
              <a:spcBef>
                <a:spcPts val="3200"/>
              </a:spcBef>
              <a:spcAft>
                <a:spcPts val="0"/>
              </a:spcAft>
              <a:buClr>
                <a:srgbClr val="F1F7F7"/>
              </a:buClr>
              <a:buSzPts val="2200"/>
              <a:buNone/>
              <a:defRPr sz="2200">
                <a:solidFill>
                  <a:srgbClr val="F1F7F7"/>
                </a:solidFill>
              </a:defRPr>
            </a:lvl7pPr>
            <a:lvl8pPr lvl="7" rtl="0">
              <a:spcBef>
                <a:spcPts val="3200"/>
              </a:spcBef>
              <a:spcAft>
                <a:spcPts val="0"/>
              </a:spcAft>
              <a:buClr>
                <a:srgbClr val="F1F7F7"/>
              </a:buClr>
              <a:buSzPts val="2200"/>
              <a:buNone/>
              <a:defRPr sz="2200">
                <a:solidFill>
                  <a:srgbClr val="F1F7F7"/>
                </a:solidFill>
              </a:defRPr>
            </a:lvl8pPr>
            <a:lvl9pPr lvl="8" rtl="0">
              <a:spcBef>
                <a:spcPts val="3200"/>
              </a:spcBef>
              <a:spcAft>
                <a:spcPts val="3200"/>
              </a:spcAft>
              <a:buClr>
                <a:srgbClr val="F1F7F7"/>
              </a:buClr>
              <a:buSzPts val="2200"/>
              <a:buNone/>
              <a:defRPr sz="2200">
                <a:solidFill>
                  <a:srgbClr val="F1F7F7"/>
                </a:solidFill>
              </a:defRPr>
            </a:lvl9pPr>
          </a:lstStyle>
          <a:p/>
        </p:txBody>
      </p:sp>
      <p:sp>
        <p:nvSpPr>
          <p:cNvPr id="252" name="Google Shape;252;p40"/>
          <p:cNvSpPr txBox="1"/>
          <p:nvPr>
            <p:ph type="title"/>
          </p:nvPr>
        </p:nvSpPr>
        <p:spPr>
          <a:xfrm>
            <a:off x="680625" y="832104"/>
            <a:ext cx="12651300" cy="9144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SzPts val="6000"/>
              <a:buNone/>
              <a:defRPr>
                <a:latin typeface="Roboto"/>
                <a:ea typeface="Roboto"/>
                <a:cs typeface="Roboto"/>
                <a:sym typeface="Roboto"/>
              </a:defRPr>
            </a:lvl2pPr>
            <a:lvl3pPr lvl="2" rtl="0">
              <a:spcBef>
                <a:spcPts val="0"/>
              </a:spcBef>
              <a:spcAft>
                <a:spcPts val="0"/>
              </a:spcAft>
              <a:buSzPts val="6000"/>
              <a:buNone/>
              <a:defRPr>
                <a:latin typeface="Roboto"/>
                <a:ea typeface="Roboto"/>
                <a:cs typeface="Roboto"/>
                <a:sym typeface="Roboto"/>
              </a:defRPr>
            </a:lvl3pPr>
            <a:lvl4pPr lvl="3" rtl="0">
              <a:spcBef>
                <a:spcPts val="0"/>
              </a:spcBef>
              <a:spcAft>
                <a:spcPts val="0"/>
              </a:spcAft>
              <a:buSzPts val="6000"/>
              <a:buNone/>
              <a:defRPr>
                <a:latin typeface="Roboto"/>
                <a:ea typeface="Roboto"/>
                <a:cs typeface="Roboto"/>
                <a:sym typeface="Roboto"/>
              </a:defRPr>
            </a:lvl4pPr>
            <a:lvl5pPr lvl="4" rtl="0">
              <a:spcBef>
                <a:spcPts val="0"/>
              </a:spcBef>
              <a:spcAft>
                <a:spcPts val="0"/>
              </a:spcAft>
              <a:buSzPts val="6000"/>
              <a:buNone/>
              <a:defRPr>
                <a:latin typeface="Roboto"/>
                <a:ea typeface="Roboto"/>
                <a:cs typeface="Roboto"/>
                <a:sym typeface="Roboto"/>
              </a:defRPr>
            </a:lvl5pPr>
            <a:lvl6pPr lvl="5" rtl="0">
              <a:spcBef>
                <a:spcPts val="0"/>
              </a:spcBef>
              <a:spcAft>
                <a:spcPts val="0"/>
              </a:spcAft>
              <a:buSzPts val="6000"/>
              <a:buNone/>
              <a:defRPr>
                <a:latin typeface="Roboto"/>
                <a:ea typeface="Roboto"/>
                <a:cs typeface="Roboto"/>
                <a:sym typeface="Roboto"/>
              </a:defRPr>
            </a:lvl6pPr>
            <a:lvl7pPr lvl="6" rtl="0">
              <a:spcBef>
                <a:spcPts val="0"/>
              </a:spcBef>
              <a:spcAft>
                <a:spcPts val="0"/>
              </a:spcAft>
              <a:buSzPts val="6000"/>
              <a:buNone/>
              <a:defRPr>
                <a:latin typeface="Roboto"/>
                <a:ea typeface="Roboto"/>
                <a:cs typeface="Roboto"/>
                <a:sym typeface="Roboto"/>
              </a:defRPr>
            </a:lvl7pPr>
            <a:lvl8pPr lvl="7" rtl="0">
              <a:spcBef>
                <a:spcPts val="0"/>
              </a:spcBef>
              <a:spcAft>
                <a:spcPts val="0"/>
              </a:spcAft>
              <a:buSzPts val="6000"/>
              <a:buNone/>
              <a:defRPr>
                <a:latin typeface="Roboto"/>
                <a:ea typeface="Roboto"/>
                <a:cs typeface="Roboto"/>
                <a:sym typeface="Roboto"/>
              </a:defRPr>
            </a:lvl8pPr>
            <a:lvl9pPr lvl="8" rtl="0">
              <a:spcBef>
                <a:spcPts val="0"/>
              </a:spcBef>
              <a:spcAft>
                <a:spcPts val="0"/>
              </a:spcAft>
              <a:buSzPts val="6000"/>
              <a:buNone/>
              <a:defRPr>
                <a:latin typeface="Roboto"/>
                <a:ea typeface="Roboto"/>
                <a:cs typeface="Roboto"/>
                <a:sym typeface="Roboto"/>
              </a:defRPr>
            </a:lvl9pPr>
          </a:lstStyle>
          <a:p/>
        </p:txBody>
      </p:sp>
      <p:sp>
        <p:nvSpPr>
          <p:cNvPr id="253" name="Google Shape;253;p40"/>
          <p:cNvSpPr txBox="1"/>
          <p:nvPr>
            <p:ph idx="2" type="title"/>
          </p:nvPr>
        </p:nvSpPr>
        <p:spPr>
          <a:xfrm>
            <a:off x="725000" y="2743200"/>
            <a:ext cx="8336700" cy="18288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CDDCDC"/>
              </a:buClr>
              <a:buSzPts val="3600"/>
              <a:buFont typeface="Rubik Light"/>
              <a:buNone/>
              <a:defRPr sz="3600">
                <a:solidFill>
                  <a:srgbClr val="CDDCDC"/>
                </a:solidFill>
                <a:latin typeface="Rubik Light"/>
                <a:ea typeface="Rubik Light"/>
                <a:cs typeface="Rubik Light"/>
                <a:sym typeface="Rubik Light"/>
              </a:defRPr>
            </a:lvl1pPr>
            <a:lvl2pPr lvl="1" rtl="0">
              <a:spcBef>
                <a:spcPts val="0"/>
              </a:spcBef>
              <a:spcAft>
                <a:spcPts val="0"/>
              </a:spcAft>
              <a:buSzPts val="6000"/>
              <a:buFont typeface="Rubik Light"/>
              <a:buNone/>
              <a:defRPr>
                <a:latin typeface="Rubik Light"/>
                <a:ea typeface="Rubik Light"/>
                <a:cs typeface="Rubik Light"/>
                <a:sym typeface="Rubik Light"/>
              </a:defRPr>
            </a:lvl2pPr>
            <a:lvl3pPr lvl="2" rtl="0">
              <a:spcBef>
                <a:spcPts val="0"/>
              </a:spcBef>
              <a:spcAft>
                <a:spcPts val="0"/>
              </a:spcAft>
              <a:buSzPts val="6000"/>
              <a:buFont typeface="Rubik Light"/>
              <a:buNone/>
              <a:defRPr>
                <a:latin typeface="Rubik Light"/>
                <a:ea typeface="Rubik Light"/>
                <a:cs typeface="Rubik Light"/>
                <a:sym typeface="Rubik Light"/>
              </a:defRPr>
            </a:lvl3pPr>
            <a:lvl4pPr lvl="3" rtl="0">
              <a:spcBef>
                <a:spcPts val="0"/>
              </a:spcBef>
              <a:spcAft>
                <a:spcPts val="0"/>
              </a:spcAft>
              <a:buSzPts val="6000"/>
              <a:buFont typeface="Rubik Light"/>
              <a:buNone/>
              <a:defRPr>
                <a:latin typeface="Rubik Light"/>
                <a:ea typeface="Rubik Light"/>
                <a:cs typeface="Rubik Light"/>
                <a:sym typeface="Rubik Light"/>
              </a:defRPr>
            </a:lvl4pPr>
            <a:lvl5pPr lvl="4" rtl="0">
              <a:spcBef>
                <a:spcPts val="0"/>
              </a:spcBef>
              <a:spcAft>
                <a:spcPts val="0"/>
              </a:spcAft>
              <a:buSzPts val="6000"/>
              <a:buFont typeface="Rubik Light"/>
              <a:buNone/>
              <a:defRPr>
                <a:latin typeface="Rubik Light"/>
                <a:ea typeface="Rubik Light"/>
                <a:cs typeface="Rubik Light"/>
                <a:sym typeface="Rubik Light"/>
              </a:defRPr>
            </a:lvl5pPr>
            <a:lvl6pPr lvl="5" rtl="0">
              <a:spcBef>
                <a:spcPts val="0"/>
              </a:spcBef>
              <a:spcAft>
                <a:spcPts val="0"/>
              </a:spcAft>
              <a:buSzPts val="6000"/>
              <a:buFont typeface="Rubik Light"/>
              <a:buNone/>
              <a:defRPr>
                <a:latin typeface="Rubik Light"/>
                <a:ea typeface="Rubik Light"/>
                <a:cs typeface="Rubik Light"/>
                <a:sym typeface="Rubik Light"/>
              </a:defRPr>
            </a:lvl6pPr>
            <a:lvl7pPr lvl="6" rtl="0">
              <a:spcBef>
                <a:spcPts val="0"/>
              </a:spcBef>
              <a:spcAft>
                <a:spcPts val="0"/>
              </a:spcAft>
              <a:buSzPts val="6000"/>
              <a:buFont typeface="Rubik Light"/>
              <a:buNone/>
              <a:defRPr>
                <a:latin typeface="Rubik Light"/>
                <a:ea typeface="Rubik Light"/>
                <a:cs typeface="Rubik Light"/>
                <a:sym typeface="Rubik Light"/>
              </a:defRPr>
            </a:lvl7pPr>
            <a:lvl8pPr lvl="7" rtl="0">
              <a:spcBef>
                <a:spcPts val="0"/>
              </a:spcBef>
              <a:spcAft>
                <a:spcPts val="0"/>
              </a:spcAft>
              <a:buSzPts val="6000"/>
              <a:buFont typeface="Rubik Light"/>
              <a:buNone/>
              <a:defRPr>
                <a:latin typeface="Rubik Light"/>
                <a:ea typeface="Rubik Light"/>
                <a:cs typeface="Rubik Light"/>
                <a:sym typeface="Rubik Light"/>
              </a:defRPr>
            </a:lvl8pPr>
            <a:lvl9pPr lvl="8" rtl="0">
              <a:spcBef>
                <a:spcPts val="0"/>
              </a:spcBef>
              <a:spcAft>
                <a:spcPts val="0"/>
              </a:spcAft>
              <a:buSzPts val="6000"/>
              <a:buFont typeface="Rubik Light"/>
              <a:buNone/>
              <a:defRPr>
                <a:latin typeface="Rubik Light"/>
                <a:ea typeface="Rubik Light"/>
                <a:cs typeface="Rubik Light"/>
                <a:sym typeface="Rubik Light"/>
              </a:defRPr>
            </a:lvl9pPr>
          </a:lstStyle>
          <a:p/>
        </p:txBody>
      </p:sp>
      <p:cxnSp>
        <p:nvCxnSpPr>
          <p:cNvPr id="254" name="Google Shape;254;p40"/>
          <p:cNvCxnSpPr/>
          <p:nvPr/>
        </p:nvCxnSpPr>
        <p:spPr>
          <a:xfrm>
            <a:off x="359450" y="6285950"/>
            <a:ext cx="0" cy="3778500"/>
          </a:xfrm>
          <a:prstGeom prst="straightConnector1">
            <a:avLst/>
          </a:prstGeom>
          <a:noFill/>
          <a:ln cap="flat" cmpd="sng" w="9525">
            <a:solidFill>
              <a:srgbClr val="9AA0A6"/>
            </a:solidFill>
            <a:prstDash val="solid"/>
            <a:round/>
            <a:headEnd len="med" w="med" type="none"/>
            <a:tailEnd len="med" w="med" type="none"/>
          </a:ln>
        </p:spPr>
      </p:cxnSp>
      <p:sp>
        <p:nvSpPr>
          <p:cNvPr id="255" name="Google Shape;255;p40"/>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9AA0A6"/>
                </a:solidFill>
                <a:latin typeface="Space Grotesk"/>
                <a:ea typeface="Space Grotesk"/>
                <a:cs typeface="Space Grotesk"/>
                <a:sym typeface="Space Grotesk"/>
              </a:rPr>
              <a:t>Activity</a:t>
            </a:r>
            <a:endParaRPr b="1" sz="1600">
              <a:solidFill>
                <a:srgbClr val="9AA0A6"/>
              </a:solidFill>
              <a:latin typeface="Space Grotesk"/>
              <a:ea typeface="Space Grotesk"/>
              <a:cs typeface="Space Grotesk"/>
              <a:sym typeface="Space Grotesk"/>
            </a:endParaRPr>
          </a:p>
        </p:txBody>
      </p:sp>
      <p:sp>
        <p:nvSpPr>
          <p:cNvPr id="256" name="Google Shape;256;p40"/>
          <p:cNvSpPr txBox="1"/>
          <p:nvPr>
            <p:ph idx="3"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1pPr>
            <a:lvl2pPr lvl="1"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2pPr>
            <a:lvl3pPr lvl="2"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3pPr>
            <a:lvl4pPr lvl="3"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4pPr>
            <a:lvl5pPr lvl="4"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5pPr>
            <a:lvl6pPr lvl="5"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6pPr>
            <a:lvl7pPr lvl="6"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7pPr>
            <a:lvl8pPr lvl="7"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8pPr>
            <a:lvl9pPr lvl="8" rtl="0">
              <a:spcBef>
                <a:spcPts val="3200"/>
              </a:spcBef>
              <a:spcAft>
                <a:spcPts val="3200"/>
              </a:spcAft>
              <a:buClr>
                <a:srgbClr val="FFFFFF"/>
              </a:buClr>
              <a:buSzPts val="1600"/>
              <a:buFont typeface="Space Grotesk"/>
              <a:buNone/>
              <a:defRPr sz="1600">
                <a:solidFill>
                  <a:srgbClr val="FFFFFF"/>
                </a:solidFill>
                <a:latin typeface="Space Grotesk"/>
                <a:ea typeface="Space Grotesk"/>
                <a:cs typeface="Space Grotesk"/>
                <a:sym typeface="Space Grotesk"/>
              </a:defRPr>
            </a:lvl9pPr>
          </a:lstStyle>
          <a:p/>
        </p:txBody>
      </p:sp>
      <p:sp>
        <p:nvSpPr>
          <p:cNvPr id="257" name="Google Shape;257;p40"/>
          <p:cNvSpPr txBox="1"/>
          <p:nvPr>
            <p:ph idx="4" type="body"/>
          </p:nvPr>
        </p:nvSpPr>
        <p:spPr>
          <a:xfrm>
            <a:off x="680625" y="4572000"/>
            <a:ext cx="8381100" cy="3657600"/>
          </a:xfrm>
          <a:prstGeom prst="rect">
            <a:avLst/>
          </a:prstGeom>
        </p:spPr>
        <p:txBody>
          <a:bodyPr anchorCtr="0" anchor="t" bIns="182850" lIns="182850" spcFirstLastPara="1" rIns="182850" wrap="square" tIns="182850">
            <a:noAutofit/>
          </a:bodyPr>
          <a:lstStyle>
            <a:lvl1pPr indent="-406400" lvl="0" marL="457200" rtl="0">
              <a:spcBef>
                <a:spcPts val="0"/>
              </a:spcBef>
              <a:spcAft>
                <a:spcPts val="0"/>
              </a:spcAft>
              <a:buClr>
                <a:schemeClr val="lt1"/>
              </a:buClr>
              <a:buSzPts val="2800"/>
              <a:buChar char="●"/>
              <a:defRPr sz="2800">
                <a:solidFill>
                  <a:schemeClr val="lt1"/>
                </a:solidFill>
              </a:defRPr>
            </a:lvl1pPr>
            <a:lvl2pPr indent="-393700" lvl="1" marL="914400" rtl="0">
              <a:spcBef>
                <a:spcPts val="3200"/>
              </a:spcBef>
              <a:spcAft>
                <a:spcPts val="0"/>
              </a:spcAft>
              <a:buClr>
                <a:schemeClr val="lt1"/>
              </a:buClr>
              <a:buSzPts val="2600"/>
              <a:buChar char="○"/>
              <a:defRPr sz="2600">
                <a:solidFill>
                  <a:schemeClr val="lt1"/>
                </a:solidFill>
              </a:defRPr>
            </a:lvl2pPr>
            <a:lvl3pPr indent="-381000" lvl="2" marL="1371600" rtl="0">
              <a:spcBef>
                <a:spcPts val="3200"/>
              </a:spcBef>
              <a:spcAft>
                <a:spcPts val="0"/>
              </a:spcAft>
              <a:buClr>
                <a:schemeClr val="lt1"/>
              </a:buClr>
              <a:buSzPts val="2400"/>
              <a:buChar char="■"/>
              <a:defRPr sz="2400">
                <a:solidFill>
                  <a:schemeClr val="lt1"/>
                </a:solidFill>
              </a:defRPr>
            </a:lvl3pPr>
            <a:lvl4pPr indent="-368300" lvl="3" marL="1828800" rtl="0">
              <a:spcBef>
                <a:spcPts val="3200"/>
              </a:spcBef>
              <a:spcAft>
                <a:spcPts val="0"/>
              </a:spcAft>
              <a:buClr>
                <a:schemeClr val="lt1"/>
              </a:buClr>
              <a:buSzPts val="2200"/>
              <a:buChar char="●"/>
              <a:defRPr>
                <a:solidFill>
                  <a:schemeClr val="lt1"/>
                </a:solidFill>
              </a:defRPr>
            </a:lvl4pPr>
            <a:lvl5pPr indent="-368300" lvl="4" marL="2286000" rtl="0">
              <a:spcBef>
                <a:spcPts val="3200"/>
              </a:spcBef>
              <a:spcAft>
                <a:spcPts val="0"/>
              </a:spcAft>
              <a:buClr>
                <a:schemeClr val="lt1"/>
              </a:buClr>
              <a:buSzPts val="2200"/>
              <a:buChar char="○"/>
              <a:defRPr>
                <a:solidFill>
                  <a:schemeClr val="lt1"/>
                </a:solidFill>
              </a:defRPr>
            </a:lvl5pPr>
            <a:lvl6pPr indent="-368300" lvl="5" marL="2743200" rtl="0">
              <a:spcBef>
                <a:spcPts val="3200"/>
              </a:spcBef>
              <a:spcAft>
                <a:spcPts val="0"/>
              </a:spcAft>
              <a:buClr>
                <a:schemeClr val="lt1"/>
              </a:buClr>
              <a:buSzPts val="2200"/>
              <a:buChar char="■"/>
              <a:defRPr>
                <a:solidFill>
                  <a:schemeClr val="lt1"/>
                </a:solidFill>
              </a:defRPr>
            </a:lvl6pPr>
            <a:lvl7pPr indent="-368300" lvl="6" marL="3200400" rtl="0">
              <a:spcBef>
                <a:spcPts val="3200"/>
              </a:spcBef>
              <a:spcAft>
                <a:spcPts val="0"/>
              </a:spcAft>
              <a:buClr>
                <a:schemeClr val="lt1"/>
              </a:buClr>
              <a:buSzPts val="2200"/>
              <a:buChar char="●"/>
              <a:defRPr>
                <a:solidFill>
                  <a:schemeClr val="lt1"/>
                </a:solidFill>
              </a:defRPr>
            </a:lvl7pPr>
            <a:lvl8pPr indent="-368300" lvl="7" marL="3657600" rtl="0">
              <a:spcBef>
                <a:spcPts val="3200"/>
              </a:spcBef>
              <a:spcAft>
                <a:spcPts val="0"/>
              </a:spcAft>
              <a:buClr>
                <a:schemeClr val="lt1"/>
              </a:buClr>
              <a:buSzPts val="2200"/>
              <a:buChar char="○"/>
              <a:defRPr>
                <a:solidFill>
                  <a:schemeClr val="lt1"/>
                </a:solidFill>
              </a:defRPr>
            </a:lvl8pPr>
            <a:lvl9pPr indent="-368300" lvl="8" marL="4114800" rtl="0">
              <a:spcBef>
                <a:spcPts val="3200"/>
              </a:spcBef>
              <a:spcAft>
                <a:spcPts val="3200"/>
              </a:spcAft>
              <a:buClr>
                <a:schemeClr val="lt1"/>
              </a:buClr>
              <a:buSzPts val="2200"/>
              <a:buChar char="■"/>
              <a:defRPr>
                <a:solidFill>
                  <a:schemeClr val="lt1"/>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Introduction">
  <p:cSld name="TITLE_2_1">
    <p:bg>
      <p:bgPr>
        <a:solidFill>
          <a:srgbClr val="090B0C"/>
        </a:solidFill>
      </p:bgPr>
    </p:bg>
    <p:spTree>
      <p:nvGrpSpPr>
        <p:cNvPr id="25" name="Shape 25"/>
        <p:cNvGrpSpPr/>
        <p:nvPr/>
      </p:nvGrpSpPr>
      <p:grpSpPr>
        <a:xfrm>
          <a:off x="0" y="0"/>
          <a:ext cx="0" cy="0"/>
          <a:chOff x="0" y="0"/>
          <a:chExt cx="0" cy="0"/>
        </a:xfrm>
      </p:grpSpPr>
      <p:sp>
        <p:nvSpPr>
          <p:cNvPr id="26" name="Google Shape;26;p5"/>
          <p:cNvSpPr txBox="1"/>
          <p:nvPr>
            <p:ph type="ctrTitle"/>
          </p:nvPr>
        </p:nvSpPr>
        <p:spPr>
          <a:xfrm>
            <a:off x="4946900" y="1600200"/>
            <a:ext cx="12655500" cy="5846100"/>
          </a:xfrm>
          <a:prstGeom prst="rect">
            <a:avLst/>
          </a:prstGeom>
        </p:spPr>
        <p:txBody>
          <a:bodyPr anchorCtr="0" anchor="ctr" bIns="182850" lIns="182850" spcFirstLastPara="1" rIns="182850" wrap="square" tIns="182850">
            <a:noAutofit/>
          </a:bodyPr>
          <a:lstStyle>
            <a:lvl1pPr lvl="0" rtl="0">
              <a:spcBef>
                <a:spcPts val="0"/>
              </a:spcBef>
              <a:spcAft>
                <a:spcPts val="0"/>
              </a:spcAft>
              <a:buClr>
                <a:schemeClr val="lt1"/>
              </a:buClr>
              <a:buSzPts val="7200"/>
              <a:buNone/>
              <a:defRPr sz="7200">
                <a:solidFill>
                  <a:schemeClr val="lt1"/>
                </a:solidFill>
              </a:defRPr>
            </a:lvl1pPr>
            <a:lvl2pPr lvl="1" rtl="0">
              <a:spcBef>
                <a:spcPts val="0"/>
              </a:spcBef>
              <a:spcAft>
                <a:spcPts val="0"/>
              </a:spcAft>
              <a:buClr>
                <a:schemeClr val="lt1"/>
              </a:buClr>
              <a:buSzPts val="7200"/>
              <a:buNone/>
              <a:defRPr sz="7200">
                <a:solidFill>
                  <a:schemeClr val="lt1"/>
                </a:solidFill>
              </a:defRPr>
            </a:lvl2pPr>
            <a:lvl3pPr lvl="2" rtl="0">
              <a:spcBef>
                <a:spcPts val="0"/>
              </a:spcBef>
              <a:spcAft>
                <a:spcPts val="0"/>
              </a:spcAft>
              <a:buClr>
                <a:schemeClr val="lt1"/>
              </a:buClr>
              <a:buSzPts val="7200"/>
              <a:buNone/>
              <a:defRPr sz="7200">
                <a:solidFill>
                  <a:schemeClr val="lt1"/>
                </a:solidFill>
              </a:defRPr>
            </a:lvl3pPr>
            <a:lvl4pPr lvl="3" rtl="0">
              <a:spcBef>
                <a:spcPts val="0"/>
              </a:spcBef>
              <a:spcAft>
                <a:spcPts val="0"/>
              </a:spcAft>
              <a:buClr>
                <a:schemeClr val="lt1"/>
              </a:buClr>
              <a:buSzPts val="7200"/>
              <a:buNone/>
              <a:defRPr sz="7200">
                <a:solidFill>
                  <a:schemeClr val="lt1"/>
                </a:solidFill>
              </a:defRPr>
            </a:lvl4pPr>
            <a:lvl5pPr lvl="4" rtl="0">
              <a:spcBef>
                <a:spcPts val="0"/>
              </a:spcBef>
              <a:spcAft>
                <a:spcPts val="0"/>
              </a:spcAft>
              <a:buClr>
                <a:schemeClr val="lt1"/>
              </a:buClr>
              <a:buSzPts val="7200"/>
              <a:buNone/>
              <a:defRPr sz="7200">
                <a:solidFill>
                  <a:schemeClr val="lt1"/>
                </a:solidFill>
              </a:defRPr>
            </a:lvl5pPr>
            <a:lvl6pPr lvl="5" rtl="0">
              <a:spcBef>
                <a:spcPts val="0"/>
              </a:spcBef>
              <a:spcAft>
                <a:spcPts val="0"/>
              </a:spcAft>
              <a:buClr>
                <a:schemeClr val="lt1"/>
              </a:buClr>
              <a:buSzPts val="7200"/>
              <a:buNone/>
              <a:defRPr sz="7200">
                <a:solidFill>
                  <a:schemeClr val="lt1"/>
                </a:solidFill>
              </a:defRPr>
            </a:lvl6pPr>
            <a:lvl7pPr lvl="6" rtl="0">
              <a:spcBef>
                <a:spcPts val="0"/>
              </a:spcBef>
              <a:spcAft>
                <a:spcPts val="0"/>
              </a:spcAft>
              <a:buClr>
                <a:schemeClr val="lt1"/>
              </a:buClr>
              <a:buSzPts val="7200"/>
              <a:buNone/>
              <a:defRPr sz="7200">
                <a:solidFill>
                  <a:schemeClr val="lt1"/>
                </a:solidFill>
              </a:defRPr>
            </a:lvl7pPr>
            <a:lvl8pPr lvl="7" rtl="0">
              <a:spcBef>
                <a:spcPts val="0"/>
              </a:spcBef>
              <a:spcAft>
                <a:spcPts val="0"/>
              </a:spcAft>
              <a:buClr>
                <a:schemeClr val="lt1"/>
              </a:buClr>
              <a:buSzPts val="7200"/>
              <a:buNone/>
              <a:defRPr sz="7200">
                <a:solidFill>
                  <a:schemeClr val="lt1"/>
                </a:solidFill>
              </a:defRPr>
            </a:lvl8pPr>
            <a:lvl9pPr lvl="8" rtl="0">
              <a:spcBef>
                <a:spcPts val="0"/>
              </a:spcBef>
              <a:spcAft>
                <a:spcPts val="0"/>
              </a:spcAft>
              <a:buClr>
                <a:schemeClr val="lt1"/>
              </a:buClr>
              <a:buSzPts val="7200"/>
              <a:buNone/>
              <a:defRPr sz="7200">
                <a:solidFill>
                  <a:schemeClr val="lt1"/>
                </a:solidFill>
              </a:defRPr>
            </a:lvl9pPr>
          </a:lstStyle>
          <a:p/>
        </p:txBody>
      </p:sp>
      <p:sp>
        <p:nvSpPr>
          <p:cNvPr id="27" name="Google Shape;27;p5"/>
          <p:cNvSpPr txBox="1"/>
          <p:nvPr>
            <p:ph idx="1" type="subTitle"/>
          </p:nvPr>
        </p:nvSpPr>
        <p:spPr>
          <a:xfrm>
            <a:off x="4946900" y="685800"/>
            <a:ext cx="12655500" cy="9012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rtl="0">
              <a:spcBef>
                <a:spcPts val="3200"/>
              </a:spcBef>
              <a:spcAft>
                <a:spcPts val="320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28" name="Google Shape;28;p5"/>
          <p:cNvPicPr preferRelativeResize="0"/>
          <p:nvPr/>
        </p:nvPicPr>
        <p:blipFill rotWithShape="1">
          <a:blip r:embed="rId2">
            <a:alphaModFix amt="80000"/>
          </a:blip>
          <a:srcRect b="2533" l="55835" r="2002" t="33658"/>
          <a:stretch/>
        </p:blipFill>
        <p:spPr>
          <a:xfrm flipH="1">
            <a:off x="0" y="0"/>
            <a:ext cx="4800601" cy="5489213"/>
          </a:xfrm>
          <a:prstGeom prst="rect">
            <a:avLst/>
          </a:prstGeom>
          <a:noFill/>
          <a:ln>
            <a:noFill/>
          </a:ln>
        </p:spPr>
      </p:pic>
      <p:pic>
        <p:nvPicPr>
          <p:cNvPr id="29" name="Google Shape;29;p5"/>
          <p:cNvPicPr preferRelativeResize="0"/>
          <p:nvPr/>
        </p:nvPicPr>
        <p:blipFill rotWithShape="1">
          <a:blip r:embed="rId2">
            <a:alphaModFix amt="80000"/>
          </a:blip>
          <a:srcRect b="10779" l="55835" r="2002" t="33655"/>
          <a:stretch/>
        </p:blipFill>
        <p:spPr>
          <a:xfrm flipH="1">
            <a:off x="-1" y="5278276"/>
            <a:ext cx="4800601" cy="4780128"/>
          </a:xfrm>
          <a:prstGeom prst="rect">
            <a:avLst/>
          </a:prstGeom>
          <a:noFill/>
          <a:ln>
            <a:noFill/>
          </a:ln>
        </p:spPr>
      </p:pic>
      <p:sp>
        <p:nvSpPr>
          <p:cNvPr id="30" name="Google Shape;30;p5"/>
          <p:cNvSpPr txBox="1"/>
          <p:nvPr/>
        </p:nvSpPr>
        <p:spPr>
          <a:xfrm>
            <a:off x="4946900" y="7338975"/>
            <a:ext cx="4114800" cy="2033700"/>
          </a:xfrm>
          <a:prstGeom prst="rect">
            <a:avLst/>
          </a:prstGeom>
          <a:noFill/>
          <a:ln>
            <a:noFill/>
          </a:ln>
        </p:spPr>
        <p:txBody>
          <a:bodyPr anchorCtr="0" anchor="t" bIns="91425" lIns="182875" spcFirstLastPara="1" rIns="182875" wrap="square" tIns="182875">
            <a:noAutofit/>
          </a:bodyPr>
          <a:lstStyle/>
          <a:p>
            <a:pPr indent="0" lvl="0" marL="0" rtl="0" algn="r">
              <a:spcBef>
                <a:spcPts val="0"/>
              </a:spcBef>
              <a:spcAft>
                <a:spcPts val="0"/>
              </a:spcAft>
              <a:buNone/>
            </a:pPr>
            <a:r>
              <a:rPr lang="en" sz="2400">
                <a:solidFill>
                  <a:srgbClr val="6F8D8E"/>
                </a:solidFill>
                <a:latin typeface="Inter Medium"/>
                <a:ea typeface="Inter Medium"/>
                <a:cs typeface="Inter Medium"/>
                <a:sym typeface="Inter Medium"/>
              </a:rPr>
              <a:t>IN THIS SECTION</a:t>
            </a:r>
            <a:endParaRPr sz="2400">
              <a:solidFill>
                <a:srgbClr val="6F8D8E"/>
              </a:solidFill>
              <a:latin typeface="Inter Medium"/>
              <a:ea typeface="Inter Medium"/>
              <a:cs typeface="Inter Medium"/>
              <a:sym typeface="Inter Medium"/>
            </a:endParaRPr>
          </a:p>
        </p:txBody>
      </p:sp>
      <p:sp>
        <p:nvSpPr>
          <p:cNvPr id="31" name="Google Shape;31;p5"/>
          <p:cNvSpPr txBox="1"/>
          <p:nvPr>
            <p:ph idx="2" type="body"/>
          </p:nvPr>
        </p:nvSpPr>
        <p:spPr>
          <a:xfrm>
            <a:off x="9230825" y="7338975"/>
            <a:ext cx="8371500" cy="2074800"/>
          </a:xfrm>
          <a:prstGeom prst="rect">
            <a:avLst/>
          </a:prstGeom>
        </p:spPr>
        <p:txBody>
          <a:bodyPr anchorCtr="0" anchor="t" bIns="91425" lIns="182875" spcFirstLastPara="1" rIns="182875" wrap="square" tIns="182875">
            <a:noAutofit/>
          </a:bodyPr>
          <a:lstStyle>
            <a:lvl1pPr indent="-406400" lvl="0" marL="457200">
              <a:spcBef>
                <a:spcPts val="0"/>
              </a:spcBef>
              <a:spcAft>
                <a:spcPts val="0"/>
              </a:spcAft>
              <a:buClr>
                <a:schemeClr val="lt1"/>
              </a:buClr>
              <a:buSzPts val="2800"/>
              <a:buChar char="●"/>
              <a:defRPr sz="2800">
                <a:solidFill>
                  <a:schemeClr val="lt1"/>
                </a:solidFill>
              </a:defRPr>
            </a:lvl1pPr>
            <a:lvl2pPr indent="-406400" lvl="1" marL="914400">
              <a:spcBef>
                <a:spcPts val="3200"/>
              </a:spcBef>
              <a:spcAft>
                <a:spcPts val="0"/>
              </a:spcAft>
              <a:buClr>
                <a:schemeClr val="lt1"/>
              </a:buClr>
              <a:buSzPts val="2800"/>
              <a:buChar char="○"/>
              <a:defRPr>
                <a:solidFill>
                  <a:schemeClr val="lt1"/>
                </a:solidFill>
              </a:defRPr>
            </a:lvl2pPr>
            <a:lvl3pPr indent="-406400" lvl="2" marL="1371600">
              <a:spcBef>
                <a:spcPts val="3200"/>
              </a:spcBef>
              <a:spcAft>
                <a:spcPts val="0"/>
              </a:spcAft>
              <a:buClr>
                <a:schemeClr val="lt1"/>
              </a:buClr>
              <a:buSzPts val="2800"/>
              <a:buChar char="■"/>
              <a:defRPr sz="2800">
                <a:solidFill>
                  <a:schemeClr val="lt1"/>
                </a:solidFill>
              </a:defRPr>
            </a:lvl3pPr>
            <a:lvl4pPr indent="-406400" lvl="3" marL="1828800">
              <a:spcBef>
                <a:spcPts val="3200"/>
              </a:spcBef>
              <a:spcAft>
                <a:spcPts val="0"/>
              </a:spcAft>
              <a:buClr>
                <a:schemeClr val="lt1"/>
              </a:buClr>
              <a:buSzPts val="2800"/>
              <a:buChar char="●"/>
              <a:defRPr sz="2800">
                <a:solidFill>
                  <a:schemeClr val="lt1"/>
                </a:solidFill>
              </a:defRPr>
            </a:lvl4pPr>
            <a:lvl5pPr indent="-406400" lvl="4" marL="2286000">
              <a:spcBef>
                <a:spcPts val="3200"/>
              </a:spcBef>
              <a:spcAft>
                <a:spcPts val="0"/>
              </a:spcAft>
              <a:buClr>
                <a:schemeClr val="lt1"/>
              </a:buClr>
              <a:buSzPts val="2800"/>
              <a:buChar char="○"/>
              <a:defRPr sz="2800">
                <a:solidFill>
                  <a:schemeClr val="lt1"/>
                </a:solidFill>
              </a:defRPr>
            </a:lvl5pPr>
            <a:lvl6pPr indent="-406400" lvl="5" marL="2743200">
              <a:spcBef>
                <a:spcPts val="3200"/>
              </a:spcBef>
              <a:spcAft>
                <a:spcPts val="0"/>
              </a:spcAft>
              <a:buClr>
                <a:schemeClr val="lt1"/>
              </a:buClr>
              <a:buSzPts val="2800"/>
              <a:buChar char="■"/>
              <a:defRPr sz="2800">
                <a:solidFill>
                  <a:schemeClr val="lt1"/>
                </a:solidFill>
              </a:defRPr>
            </a:lvl6pPr>
            <a:lvl7pPr indent="-406400" lvl="6" marL="3200400">
              <a:spcBef>
                <a:spcPts val="3200"/>
              </a:spcBef>
              <a:spcAft>
                <a:spcPts val="0"/>
              </a:spcAft>
              <a:buClr>
                <a:schemeClr val="lt1"/>
              </a:buClr>
              <a:buSzPts val="2800"/>
              <a:buChar char="●"/>
              <a:defRPr sz="2800">
                <a:solidFill>
                  <a:schemeClr val="lt1"/>
                </a:solidFill>
              </a:defRPr>
            </a:lvl7pPr>
            <a:lvl8pPr indent="-406400" lvl="7" marL="3657600">
              <a:spcBef>
                <a:spcPts val="3200"/>
              </a:spcBef>
              <a:spcAft>
                <a:spcPts val="0"/>
              </a:spcAft>
              <a:buClr>
                <a:schemeClr val="lt1"/>
              </a:buClr>
              <a:buSzPts val="2800"/>
              <a:buChar char="○"/>
              <a:defRPr sz="2800">
                <a:solidFill>
                  <a:schemeClr val="lt1"/>
                </a:solidFill>
              </a:defRPr>
            </a:lvl8pPr>
            <a:lvl9pPr indent="-406400" lvl="8" marL="4114800">
              <a:spcBef>
                <a:spcPts val="3200"/>
              </a:spcBef>
              <a:spcAft>
                <a:spcPts val="3200"/>
              </a:spcAft>
              <a:buClr>
                <a:schemeClr val="lt1"/>
              </a:buClr>
              <a:buSzPts val="2800"/>
              <a:buChar char="■"/>
              <a:defRPr sz="2800">
                <a:solidFill>
                  <a:schemeClr val="lt1"/>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15">
          <p15:clr>
            <a:srgbClr val="FA7B17"/>
          </p15:clr>
        </p15:guide>
        <p15:guide id="5" pos="8398">
          <p15:clr>
            <a:srgbClr val="FA7B17"/>
          </p15:clr>
        </p15:guide>
        <p15:guide id="6" pos="8490">
          <p15:clr>
            <a:srgbClr val="FA7B17"/>
          </p15:clr>
        </p15:guide>
        <p15:guide id="7" pos="4461">
          <p15:clr>
            <a:srgbClr val="FA7B17"/>
          </p15:clr>
        </p15:guide>
        <p15:guide id="8" pos="7102">
          <p15:clr>
            <a:srgbClr val="FA7B17"/>
          </p15:clr>
        </p15:guide>
        <p15:guide id="9" pos="9789">
          <p15:clr>
            <a:srgbClr val="FA7B17"/>
          </p15:clr>
        </p15:guide>
      </p15:sldGuideLst>
    </p:ext>
  </p:extLst>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 Steps">
  <p:cSld name="BLANK_1_1_1_1_1">
    <p:bg>
      <p:bgPr>
        <a:gradFill>
          <a:gsLst>
            <a:gs pos="0">
              <a:srgbClr val="3C4F50"/>
            </a:gs>
            <a:gs pos="25000">
              <a:srgbClr val="232629"/>
            </a:gs>
            <a:gs pos="54000">
              <a:srgbClr val="232629"/>
            </a:gs>
            <a:gs pos="100000">
              <a:srgbClr val="232629"/>
            </a:gs>
          </a:gsLst>
          <a:lin ang="5400012" scaled="0"/>
        </a:gradFill>
      </p:bgPr>
    </p:bg>
    <p:spTree>
      <p:nvGrpSpPr>
        <p:cNvPr id="258" name="Shape 258"/>
        <p:cNvGrpSpPr/>
        <p:nvPr/>
      </p:nvGrpSpPr>
      <p:grpSpPr>
        <a:xfrm>
          <a:off x="0" y="0"/>
          <a:ext cx="0" cy="0"/>
          <a:chOff x="0" y="0"/>
          <a:chExt cx="0" cy="0"/>
        </a:xfrm>
      </p:grpSpPr>
      <p:pic>
        <p:nvPicPr>
          <p:cNvPr id="259" name="Google Shape;259;p41"/>
          <p:cNvPicPr preferRelativeResize="0"/>
          <p:nvPr/>
        </p:nvPicPr>
        <p:blipFill rotWithShape="1">
          <a:blip r:embed="rId2">
            <a:alphaModFix amt="20000"/>
          </a:blip>
          <a:srcRect b="52684" l="2316" r="56617" t="31104"/>
          <a:stretch/>
        </p:blipFill>
        <p:spPr>
          <a:xfrm>
            <a:off x="13478250" y="685800"/>
            <a:ext cx="4123800" cy="914400"/>
          </a:xfrm>
          <a:prstGeom prst="roundRect">
            <a:avLst>
              <a:gd fmla="val 50000" name="adj"/>
            </a:avLst>
          </a:prstGeom>
          <a:noFill/>
          <a:ln>
            <a:noFill/>
          </a:ln>
        </p:spPr>
      </p:pic>
      <p:sp>
        <p:nvSpPr>
          <p:cNvPr id="260" name="Google Shape;260;p41"/>
          <p:cNvSpPr txBox="1"/>
          <p:nvPr>
            <p:ph type="title"/>
          </p:nvPr>
        </p:nvSpPr>
        <p:spPr>
          <a:xfrm>
            <a:off x="680625" y="832104"/>
            <a:ext cx="12651300" cy="9144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lt1"/>
              </a:buClr>
              <a:buSzPts val="4800"/>
              <a:buFont typeface="Rubik Light"/>
              <a:buNone/>
              <a:defRPr sz="4800">
                <a:solidFill>
                  <a:schemeClr val="lt1"/>
                </a:solidFill>
                <a:latin typeface="Rubik Light"/>
                <a:ea typeface="Rubik Light"/>
                <a:cs typeface="Rubik Light"/>
                <a:sym typeface="Rubik Light"/>
              </a:defRPr>
            </a:lvl1pPr>
            <a:lvl2pPr lvl="1"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2pPr>
            <a:lvl3pPr lvl="2"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3pPr>
            <a:lvl4pPr lvl="3"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4pPr>
            <a:lvl5pPr lvl="4"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5pPr>
            <a:lvl6pPr lvl="5"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6pPr>
            <a:lvl7pPr lvl="6"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7pPr>
            <a:lvl8pPr lvl="7"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8pPr>
            <a:lvl9pPr lvl="8"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9pPr>
          </a:lstStyle>
          <a:p/>
        </p:txBody>
      </p:sp>
      <p:sp>
        <p:nvSpPr>
          <p:cNvPr id="261" name="Google Shape;261;p41"/>
          <p:cNvSpPr txBox="1"/>
          <p:nvPr>
            <p:ph idx="1" type="subTitle"/>
          </p:nvPr>
        </p:nvSpPr>
        <p:spPr>
          <a:xfrm>
            <a:off x="14470600" y="661940"/>
            <a:ext cx="3131700" cy="9144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1pPr>
            <a:lvl2pPr lvl="1" rtl="0">
              <a:spcBef>
                <a:spcPts val="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2pPr>
            <a:lvl3pPr lvl="2"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3pPr>
            <a:lvl4pPr lvl="3"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4pPr>
            <a:lvl5pPr lvl="4"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5pPr>
            <a:lvl6pPr lvl="5"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6pPr>
            <a:lvl7pPr lvl="6"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7pPr>
            <a:lvl8pPr lvl="7" rtl="0">
              <a:spcBef>
                <a:spcPts val="3200"/>
              </a:spcBef>
              <a:spcAft>
                <a:spcPts val="0"/>
              </a:spcAft>
              <a:buClr>
                <a:srgbClr val="F1F7F7"/>
              </a:buClr>
              <a:buSzPts val="1800"/>
              <a:buFont typeface="Space Mono"/>
              <a:buNone/>
              <a:defRPr sz="1800">
                <a:solidFill>
                  <a:srgbClr val="F1F7F7"/>
                </a:solidFill>
                <a:latin typeface="Space Mono"/>
                <a:ea typeface="Space Mono"/>
                <a:cs typeface="Space Mono"/>
                <a:sym typeface="Space Mono"/>
              </a:defRPr>
            </a:lvl8pPr>
            <a:lvl9pPr lvl="8" rtl="0">
              <a:spcBef>
                <a:spcPts val="3200"/>
              </a:spcBef>
              <a:spcAft>
                <a:spcPts val="3200"/>
              </a:spcAft>
              <a:buClr>
                <a:srgbClr val="F1F7F7"/>
              </a:buClr>
              <a:buSzPts val="1800"/>
              <a:buFont typeface="Space Mono"/>
              <a:buNone/>
              <a:defRPr sz="1800">
                <a:solidFill>
                  <a:srgbClr val="F1F7F7"/>
                </a:solidFill>
                <a:latin typeface="Space Mono"/>
                <a:ea typeface="Space Mono"/>
                <a:cs typeface="Space Mono"/>
                <a:sym typeface="Space Mono"/>
              </a:defRPr>
            </a:lvl9pPr>
          </a:lstStyle>
          <a:p/>
        </p:txBody>
      </p:sp>
      <p:cxnSp>
        <p:nvCxnSpPr>
          <p:cNvPr id="262" name="Google Shape;262;p41"/>
          <p:cNvCxnSpPr/>
          <p:nvPr/>
        </p:nvCxnSpPr>
        <p:spPr>
          <a:xfrm>
            <a:off x="359450" y="6285950"/>
            <a:ext cx="0" cy="3778500"/>
          </a:xfrm>
          <a:prstGeom prst="straightConnector1">
            <a:avLst/>
          </a:prstGeom>
          <a:noFill/>
          <a:ln cap="flat" cmpd="sng" w="9525">
            <a:solidFill>
              <a:srgbClr val="9AA0A6"/>
            </a:solidFill>
            <a:prstDash val="solid"/>
            <a:round/>
            <a:headEnd len="med" w="med" type="none"/>
            <a:tailEnd len="med" w="med" type="none"/>
          </a:ln>
        </p:spPr>
      </p:cxnSp>
      <p:sp>
        <p:nvSpPr>
          <p:cNvPr id="263" name="Google Shape;263;p41"/>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9AA0A6"/>
                </a:solidFill>
                <a:latin typeface="Space Grotesk"/>
                <a:ea typeface="Space Grotesk"/>
                <a:cs typeface="Space Grotesk"/>
                <a:sym typeface="Space Grotesk"/>
              </a:rPr>
              <a:t>Activity</a:t>
            </a:r>
            <a:endParaRPr b="1" sz="1600">
              <a:solidFill>
                <a:srgbClr val="9AA0A6"/>
              </a:solidFill>
              <a:latin typeface="Space Grotesk"/>
              <a:ea typeface="Space Grotesk"/>
              <a:cs typeface="Space Grotesk"/>
              <a:sym typeface="Space Grotesk"/>
            </a:endParaRPr>
          </a:p>
        </p:txBody>
      </p:sp>
      <p:sp>
        <p:nvSpPr>
          <p:cNvPr id="264" name="Google Shape;264;p41"/>
          <p:cNvSpPr txBox="1"/>
          <p:nvPr>
            <p:ph idx="2"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1pPr>
            <a:lvl2pPr lvl="1"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2pPr>
            <a:lvl3pPr lvl="2"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3pPr>
            <a:lvl4pPr lvl="3"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4pPr>
            <a:lvl5pPr lvl="4"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5pPr>
            <a:lvl6pPr lvl="5"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6pPr>
            <a:lvl7pPr lvl="6"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7pPr>
            <a:lvl8pPr lvl="7"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8pPr>
            <a:lvl9pPr lvl="8" rtl="0">
              <a:spcBef>
                <a:spcPts val="3200"/>
              </a:spcBef>
              <a:spcAft>
                <a:spcPts val="3200"/>
              </a:spcAft>
              <a:buClr>
                <a:srgbClr val="FFFFFF"/>
              </a:buClr>
              <a:buSzPts val="1600"/>
              <a:buFont typeface="Space Grotesk"/>
              <a:buNone/>
              <a:defRPr sz="1600">
                <a:solidFill>
                  <a:srgbClr val="FFFFFF"/>
                </a:solidFill>
                <a:latin typeface="Space Grotesk"/>
                <a:ea typeface="Space Grotesk"/>
                <a:cs typeface="Space Grotesk"/>
                <a:sym typeface="Space Grotesk"/>
              </a:defRPr>
            </a:lvl9pPr>
          </a:lstStyle>
          <a:p/>
        </p:txBody>
      </p:sp>
      <p:pic>
        <p:nvPicPr>
          <p:cNvPr id="265" name="Google Shape;265;p41"/>
          <p:cNvPicPr preferRelativeResize="0"/>
          <p:nvPr/>
        </p:nvPicPr>
        <p:blipFill>
          <a:blip r:embed="rId3">
            <a:alphaModFix/>
          </a:blip>
          <a:stretch>
            <a:fillRect/>
          </a:stretch>
        </p:blipFill>
        <p:spPr>
          <a:xfrm>
            <a:off x="13746700" y="890547"/>
            <a:ext cx="457200" cy="457180"/>
          </a:xfrm>
          <a:prstGeom prst="rect">
            <a:avLst/>
          </a:prstGeom>
          <a:noFill/>
          <a:ln>
            <a:noFill/>
          </a:ln>
        </p:spPr>
      </p:pic>
      <p:sp>
        <p:nvSpPr>
          <p:cNvPr id="266" name="Google Shape;266;p41"/>
          <p:cNvSpPr txBox="1"/>
          <p:nvPr>
            <p:ph idx="3" type="body"/>
          </p:nvPr>
        </p:nvSpPr>
        <p:spPr>
          <a:xfrm>
            <a:off x="680625" y="2384150"/>
            <a:ext cx="8381100" cy="5845500"/>
          </a:xfrm>
          <a:prstGeom prst="rect">
            <a:avLst/>
          </a:prstGeom>
        </p:spPr>
        <p:txBody>
          <a:bodyPr anchorCtr="0" anchor="t" bIns="182850" lIns="182850" spcFirstLastPara="1" rIns="182850" wrap="square" tIns="182850">
            <a:noAutofit/>
          </a:bodyPr>
          <a:lstStyle>
            <a:lvl1pPr indent="-406400" lvl="0" marL="457200" rtl="0">
              <a:spcBef>
                <a:spcPts val="0"/>
              </a:spcBef>
              <a:spcAft>
                <a:spcPts val="0"/>
              </a:spcAft>
              <a:buClr>
                <a:schemeClr val="lt1"/>
              </a:buClr>
              <a:buSzPts val="2800"/>
              <a:buChar char="●"/>
              <a:defRPr sz="2800">
                <a:solidFill>
                  <a:schemeClr val="lt1"/>
                </a:solidFill>
              </a:defRPr>
            </a:lvl1pPr>
            <a:lvl2pPr indent="-393700" lvl="1" marL="914400" rtl="0">
              <a:spcBef>
                <a:spcPts val="3200"/>
              </a:spcBef>
              <a:spcAft>
                <a:spcPts val="0"/>
              </a:spcAft>
              <a:buClr>
                <a:schemeClr val="lt1"/>
              </a:buClr>
              <a:buSzPts val="2600"/>
              <a:buChar char="○"/>
              <a:defRPr sz="2600">
                <a:solidFill>
                  <a:schemeClr val="lt1"/>
                </a:solidFill>
              </a:defRPr>
            </a:lvl2pPr>
            <a:lvl3pPr indent="-381000" lvl="2" marL="1371600" rtl="0">
              <a:spcBef>
                <a:spcPts val="3200"/>
              </a:spcBef>
              <a:spcAft>
                <a:spcPts val="0"/>
              </a:spcAft>
              <a:buClr>
                <a:schemeClr val="lt1"/>
              </a:buClr>
              <a:buSzPts val="2400"/>
              <a:buChar char="■"/>
              <a:defRPr sz="2400">
                <a:solidFill>
                  <a:schemeClr val="lt1"/>
                </a:solidFill>
              </a:defRPr>
            </a:lvl3pPr>
            <a:lvl4pPr indent="-368300" lvl="3" marL="1828800" rtl="0">
              <a:spcBef>
                <a:spcPts val="3200"/>
              </a:spcBef>
              <a:spcAft>
                <a:spcPts val="0"/>
              </a:spcAft>
              <a:buClr>
                <a:schemeClr val="lt1"/>
              </a:buClr>
              <a:buSzPts val="2200"/>
              <a:buChar char="●"/>
              <a:defRPr>
                <a:solidFill>
                  <a:schemeClr val="lt1"/>
                </a:solidFill>
              </a:defRPr>
            </a:lvl4pPr>
            <a:lvl5pPr indent="-368300" lvl="4" marL="2286000" rtl="0">
              <a:spcBef>
                <a:spcPts val="3200"/>
              </a:spcBef>
              <a:spcAft>
                <a:spcPts val="0"/>
              </a:spcAft>
              <a:buClr>
                <a:schemeClr val="lt1"/>
              </a:buClr>
              <a:buSzPts val="2200"/>
              <a:buChar char="○"/>
              <a:defRPr>
                <a:solidFill>
                  <a:schemeClr val="lt1"/>
                </a:solidFill>
              </a:defRPr>
            </a:lvl5pPr>
            <a:lvl6pPr indent="-368300" lvl="5" marL="2743200" rtl="0">
              <a:spcBef>
                <a:spcPts val="3200"/>
              </a:spcBef>
              <a:spcAft>
                <a:spcPts val="0"/>
              </a:spcAft>
              <a:buClr>
                <a:schemeClr val="lt1"/>
              </a:buClr>
              <a:buSzPts val="2200"/>
              <a:buChar char="■"/>
              <a:defRPr>
                <a:solidFill>
                  <a:schemeClr val="lt1"/>
                </a:solidFill>
              </a:defRPr>
            </a:lvl6pPr>
            <a:lvl7pPr indent="-368300" lvl="6" marL="3200400" rtl="0">
              <a:spcBef>
                <a:spcPts val="3200"/>
              </a:spcBef>
              <a:spcAft>
                <a:spcPts val="0"/>
              </a:spcAft>
              <a:buClr>
                <a:schemeClr val="lt1"/>
              </a:buClr>
              <a:buSzPts val="2200"/>
              <a:buChar char="●"/>
              <a:defRPr>
                <a:solidFill>
                  <a:schemeClr val="lt1"/>
                </a:solidFill>
              </a:defRPr>
            </a:lvl7pPr>
            <a:lvl8pPr indent="-368300" lvl="7" marL="3657600" rtl="0">
              <a:spcBef>
                <a:spcPts val="3200"/>
              </a:spcBef>
              <a:spcAft>
                <a:spcPts val="0"/>
              </a:spcAft>
              <a:buClr>
                <a:schemeClr val="lt1"/>
              </a:buClr>
              <a:buSzPts val="2200"/>
              <a:buChar char="○"/>
              <a:defRPr>
                <a:solidFill>
                  <a:schemeClr val="lt1"/>
                </a:solidFill>
              </a:defRPr>
            </a:lvl8pPr>
            <a:lvl9pPr indent="-368300" lvl="8" marL="4114800" rtl="0">
              <a:spcBef>
                <a:spcPts val="3200"/>
              </a:spcBef>
              <a:spcAft>
                <a:spcPts val="3200"/>
              </a:spcAft>
              <a:buClr>
                <a:schemeClr val="lt1"/>
              </a:buClr>
              <a:buSzPts val="2200"/>
              <a:buChar char="■"/>
              <a:defRPr>
                <a:solidFill>
                  <a:schemeClr val="lt1"/>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 Steps - Untimed">
  <p:cSld name="BLANK_1_1_1_1_1_1">
    <p:bg>
      <p:bgPr>
        <a:gradFill>
          <a:gsLst>
            <a:gs pos="0">
              <a:srgbClr val="3C4F50"/>
            </a:gs>
            <a:gs pos="25000">
              <a:srgbClr val="232629"/>
            </a:gs>
            <a:gs pos="54000">
              <a:srgbClr val="232629"/>
            </a:gs>
            <a:gs pos="100000">
              <a:srgbClr val="232629"/>
            </a:gs>
          </a:gsLst>
          <a:lin ang="5400012" scaled="0"/>
        </a:gradFill>
      </p:bgPr>
    </p:bg>
    <p:spTree>
      <p:nvGrpSpPr>
        <p:cNvPr id="267" name="Shape 267"/>
        <p:cNvGrpSpPr/>
        <p:nvPr/>
      </p:nvGrpSpPr>
      <p:grpSpPr>
        <a:xfrm>
          <a:off x="0" y="0"/>
          <a:ext cx="0" cy="0"/>
          <a:chOff x="0" y="0"/>
          <a:chExt cx="0" cy="0"/>
        </a:xfrm>
      </p:grpSpPr>
      <p:sp>
        <p:nvSpPr>
          <p:cNvPr id="268" name="Google Shape;268;p42"/>
          <p:cNvSpPr txBox="1"/>
          <p:nvPr>
            <p:ph type="title"/>
          </p:nvPr>
        </p:nvSpPr>
        <p:spPr>
          <a:xfrm>
            <a:off x="680625" y="832104"/>
            <a:ext cx="12651300" cy="9144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lt1"/>
              </a:buClr>
              <a:buSzPts val="4800"/>
              <a:buFont typeface="Rubik Light"/>
              <a:buNone/>
              <a:defRPr sz="4800">
                <a:solidFill>
                  <a:schemeClr val="lt1"/>
                </a:solidFill>
                <a:latin typeface="Rubik Light"/>
                <a:ea typeface="Rubik Light"/>
                <a:cs typeface="Rubik Light"/>
                <a:sym typeface="Rubik Light"/>
              </a:defRPr>
            </a:lvl1pPr>
            <a:lvl2pPr lvl="1"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2pPr>
            <a:lvl3pPr lvl="2"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3pPr>
            <a:lvl4pPr lvl="3"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4pPr>
            <a:lvl5pPr lvl="4"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5pPr>
            <a:lvl6pPr lvl="5"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6pPr>
            <a:lvl7pPr lvl="6"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7pPr>
            <a:lvl8pPr lvl="7"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8pPr>
            <a:lvl9pPr lvl="8" rtl="0">
              <a:spcBef>
                <a:spcPts val="0"/>
              </a:spcBef>
              <a:spcAft>
                <a:spcPts val="0"/>
              </a:spcAft>
              <a:buClr>
                <a:schemeClr val="lt1"/>
              </a:buClr>
              <a:buSzPts val="6000"/>
              <a:buFont typeface="Rubik Light"/>
              <a:buNone/>
              <a:defRPr>
                <a:solidFill>
                  <a:schemeClr val="lt1"/>
                </a:solidFill>
                <a:latin typeface="Rubik Light"/>
                <a:ea typeface="Rubik Light"/>
                <a:cs typeface="Rubik Light"/>
                <a:sym typeface="Rubik Light"/>
              </a:defRPr>
            </a:lvl9pPr>
          </a:lstStyle>
          <a:p/>
        </p:txBody>
      </p:sp>
      <p:cxnSp>
        <p:nvCxnSpPr>
          <p:cNvPr id="269" name="Google Shape;269;p42"/>
          <p:cNvCxnSpPr/>
          <p:nvPr/>
        </p:nvCxnSpPr>
        <p:spPr>
          <a:xfrm>
            <a:off x="359450" y="6285950"/>
            <a:ext cx="0" cy="3778500"/>
          </a:xfrm>
          <a:prstGeom prst="straightConnector1">
            <a:avLst/>
          </a:prstGeom>
          <a:noFill/>
          <a:ln cap="flat" cmpd="sng" w="9525">
            <a:solidFill>
              <a:srgbClr val="9AA0A6"/>
            </a:solidFill>
            <a:prstDash val="solid"/>
            <a:round/>
            <a:headEnd len="med" w="med" type="none"/>
            <a:tailEnd len="med" w="med" type="none"/>
          </a:ln>
        </p:spPr>
      </p:cxnSp>
      <p:sp>
        <p:nvSpPr>
          <p:cNvPr id="270" name="Google Shape;270;p42"/>
          <p:cNvSpPr txBox="1"/>
          <p:nvPr/>
        </p:nvSpPr>
        <p:spPr>
          <a:xfrm rot="-5400000">
            <a:off x="-29350" y="5625100"/>
            <a:ext cx="8133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None/>
            </a:pPr>
            <a:r>
              <a:rPr b="1" lang="en" sz="1600">
                <a:solidFill>
                  <a:srgbClr val="9AA0A6"/>
                </a:solidFill>
                <a:latin typeface="Space Grotesk"/>
                <a:ea typeface="Space Grotesk"/>
                <a:cs typeface="Space Grotesk"/>
                <a:sym typeface="Space Grotesk"/>
              </a:rPr>
              <a:t>Activity</a:t>
            </a:r>
            <a:endParaRPr b="1" sz="1600">
              <a:solidFill>
                <a:srgbClr val="9AA0A6"/>
              </a:solidFill>
              <a:latin typeface="Space Grotesk"/>
              <a:ea typeface="Space Grotesk"/>
              <a:cs typeface="Space Grotesk"/>
              <a:sym typeface="Space Grotesk"/>
            </a:endParaRPr>
          </a:p>
        </p:txBody>
      </p:sp>
      <p:sp>
        <p:nvSpPr>
          <p:cNvPr id="271" name="Google Shape;271;p42"/>
          <p:cNvSpPr txBox="1"/>
          <p:nvPr>
            <p:ph idx="1" type="subTitle"/>
          </p:nvPr>
        </p:nvSpPr>
        <p:spPr>
          <a:xfrm rot="-5400000">
            <a:off x="-1677261" y="3082550"/>
            <a:ext cx="4109100" cy="457200"/>
          </a:xfrm>
          <a:prstGeom prst="rect">
            <a:avLst/>
          </a:prstGeom>
        </p:spPr>
        <p:txBody>
          <a:bodyPr anchorCtr="0" anchor="ctr" bIns="182850" lIns="182850" spcFirstLastPara="1" rIns="182850" wrap="square" tIns="182850">
            <a:noAutofit/>
          </a:bodyPr>
          <a:lstStyle>
            <a:lvl1pPr lvl="0"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1pPr>
            <a:lvl2pPr lvl="1" rtl="0">
              <a:spcBef>
                <a:spcPts val="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2pPr>
            <a:lvl3pPr lvl="2"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3pPr>
            <a:lvl4pPr lvl="3"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4pPr>
            <a:lvl5pPr lvl="4"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5pPr>
            <a:lvl6pPr lvl="5"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6pPr>
            <a:lvl7pPr lvl="6"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7pPr>
            <a:lvl8pPr lvl="7" rtl="0">
              <a:spcBef>
                <a:spcPts val="3200"/>
              </a:spcBef>
              <a:spcAft>
                <a:spcPts val="0"/>
              </a:spcAft>
              <a:buClr>
                <a:srgbClr val="FFFFFF"/>
              </a:buClr>
              <a:buSzPts val="1600"/>
              <a:buFont typeface="Space Grotesk"/>
              <a:buNone/>
              <a:defRPr sz="1600">
                <a:solidFill>
                  <a:srgbClr val="FFFFFF"/>
                </a:solidFill>
                <a:latin typeface="Space Grotesk"/>
                <a:ea typeface="Space Grotesk"/>
                <a:cs typeface="Space Grotesk"/>
                <a:sym typeface="Space Grotesk"/>
              </a:defRPr>
            </a:lvl8pPr>
            <a:lvl9pPr lvl="8" rtl="0">
              <a:spcBef>
                <a:spcPts val="3200"/>
              </a:spcBef>
              <a:spcAft>
                <a:spcPts val="3200"/>
              </a:spcAft>
              <a:buClr>
                <a:srgbClr val="FFFFFF"/>
              </a:buClr>
              <a:buSzPts val="1600"/>
              <a:buFont typeface="Space Grotesk"/>
              <a:buNone/>
              <a:defRPr sz="1600">
                <a:solidFill>
                  <a:srgbClr val="FFFFFF"/>
                </a:solidFill>
                <a:latin typeface="Space Grotesk"/>
                <a:ea typeface="Space Grotesk"/>
                <a:cs typeface="Space Grotesk"/>
                <a:sym typeface="Space Grotesk"/>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3">
  <p:cSld name="TITLE_3">
    <p:bg>
      <p:bgPr>
        <a:solidFill>
          <a:schemeClr val="dk2"/>
        </a:solidFill>
      </p:bgPr>
    </p:bg>
    <p:spTree>
      <p:nvGrpSpPr>
        <p:cNvPr id="272" name="Shape 272"/>
        <p:cNvGrpSpPr/>
        <p:nvPr/>
      </p:nvGrpSpPr>
      <p:grpSpPr>
        <a:xfrm>
          <a:off x="0" y="0"/>
          <a:ext cx="0" cy="0"/>
          <a:chOff x="0" y="0"/>
          <a:chExt cx="0" cy="0"/>
        </a:xfrm>
      </p:grpSpPr>
      <p:sp>
        <p:nvSpPr>
          <p:cNvPr id="273" name="Google Shape;273;p43"/>
          <p:cNvSpPr txBox="1"/>
          <p:nvPr>
            <p:ph type="ctrTitle"/>
          </p:nvPr>
        </p:nvSpPr>
        <p:spPr>
          <a:xfrm>
            <a:off x="4743450" y="1232440"/>
            <a:ext cx="12663000" cy="3015600"/>
          </a:xfrm>
          <a:prstGeom prst="rect">
            <a:avLst/>
          </a:prstGeom>
        </p:spPr>
        <p:txBody>
          <a:bodyPr anchorCtr="0" anchor="t" bIns="182850" lIns="182850" spcFirstLastPara="1" rIns="182850" wrap="square" tIns="182850">
            <a:noAutofit/>
          </a:bodyPr>
          <a:lstStyle>
            <a:lvl1pPr lvl="0" rtl="0">
              <a:spcBef>
                <a:spcPts val="0"/>
              </a:spcBef>
              <a:spcAft>
                <a:spcPts val="0"/>
              </a:spcAft>
              <a:buClr>
                <a:schemeClr val="lt1"/>
              </a:buClr>
              <a:buSzPts val="9600"/>
              <a:buNone/>
              <a:defRPr sz="9600">
                <a:solidFill>
                  <a:schemeClr val="lt1"/>
                </a:solidFill>
              </a:defRPr>
            </a:lvl1pPr>
            <a:lvl2pPr lvl="1" rtl="0">
              <a:spcBef>
                <a:spcPts val="0"/>
              </a:spcBef>
              <a:spcAft>
                <a:spcPts val="0"/>
              </a:spcAft>
              <a:buClr>
                <a:schemeClr val="lt1"/>
              </a:buClr>
              <a:buSzPts val="9600"/>
              <a:buNone/>
              <a:defRPr sz="9600">
                <a:solidFill>
                  <a:schemeClr val="lt1"/>
                </a:solidFill>
              </a:defRPr>
            </a:lvl2pPr>
            <a:lvl3pPr lvl="2" rtl="0">
              <a:spcBef>
                <a:spcPts val="0"/>
              </a:spcBef>
              <a:spcAft>
                <a:spcPts val="0"/>
              </a:spcAft>
              <a:buClr>
                <a:schemeClr val="lt1"/>
              </a:buClr>
              <a:buSzPts val="9600"/>
              <a:buNone/>
              <a:defRPr sz="9600">
                <a:solidFill>
                  <a:schemeClr val="lt1"/>
                </a:solidFill>
              </a:defRPr>
            </a:lvl3pPr>
            <a:lvl4pPr lvl="3" rtl="0">
              <a:spcBef>
                <a:spcPts val="0"/>
              </a:spcBef>
              <a:spcAft>
                <a:spcPts val="0"/>
              </a:spcAft>
              <a:buClr>
                <a:schemeClr val="lt1"/>
              </a:buClr>
              <a:buSzPts val="9600"/>
              <a:buNone/>
              <a:defRPr sz="9600">
                <a:solidFill>
                  <a:schemeClr val="lt1"/>
                </a:solidFill>
              </a:defRPr>
            </a:lvl4pPr>
            <a:lvl5pPr lvl="4" rtl="0">
              <a:spcBef>
                <a:spcPts val="0"/>
              </a:spcBef>
              <a:spcAft>
                <a:spcPts val="0"/>
              </a:spcAft>
              <a:buClr>
                <a:schemeClr val="lt1"/>
              </a:buClr>
              <a:buSzPts val="9600"/>
              <a:buNone/>
              <a:defRPr sz="9600">
                <a:solidFill>
                  <a:schemeClr val="lt1"/>
                </a:solidFill>
              </a:defRPr>
            </a:lvl5pPr>
            <a:lvl6pPr lvl="5" rtl="0">
              <a:spcBef>
                <a:spcPts val="0"/>
              </a:spcBef>
              <a:spcAft>
                <a:spcPts val="0"/>
              </a:spcAft>
              <a:buClr>
                <a:schemeClr val="lt1"/>
              </a:buClr>
              <a:buSzPts val="9600"/>
              <a:buNone/>
              <a:defRPr sz="9600">
                <a:solidFill>
                  <a:schemeClr val="lt1"/>
                </a:solidFill>
              </a:defRPr>
            </a:lvl6pPr>
            <a:lvl7pPr lvl="6" rtl="0">
              <a:spcBef>
                <a:spcPts val="0"/>
              </a:spcBef>
              <a:spcAft>
                <a:spcPts val="0"/>
              </a:spcAft>
              <a:buClr>
                <a:schemeClr val="lt1"/>
              </a:buClr>
              <a:buSzPts val="9600"/>
              <a:buNone/>
              <a:defRPr sz="9600">
                <a:solidFill>
                  <a:schemeClr val="lt1"/>
                </a:solidFill>
              </a:defRPr>
            </a:lvl7pPr>
            <a:lvl8pPr lvl="7" rtl="0">
              <a:spcBef>
                <a:spcPts val="0"/>
              </a:spcBef>
              <a:spcAft>
                <a:spcPts val="0"/>
              </a:spcAft>
              <a:buClr>
                <a:schemeClr val="lt1"/>
              </a:buClr>
              <a:buSzPts val="9600"/>
              <a:buNone/>
              <a:defRPr sz="9600">
                <a:solidFill>
                  <a:schemeClr val="lt1"/>
                </a:solidFill>
              </a:defRPr>
            </a:lvl8pPr>
            <a:lvl9pPr lvl="8" rtl="0">
              <a:spcBef>
                <a:spcPts val="0"/>
              </a:spcBef>
              <a:spcAft>
                <a:spcPts val="0"/>
              </a:spcAft>
              <a:buClr>
                <a:schemeClr val="lt1"/>
              </a:buClr>
              <a:buSzPts val="9600"/>
              <a:buNone/>
              <a:defRPr sz="9600">
                <a:solidFill>
                  <a:schemeClr val="lt1"/>
                </a:solidFill>
              </a:defRPr>
            </a:lvl9pPr>
          </a:lstStyle>
          <a:p/>
        </p:txBody>
      </p:sp>
      <p:sp>
        <p:nvSpPr>
          <p:cNvPr id="274" name="Google Shape;274;p43"/>
          <p:cNvSpPr txBox="1"/>
          <p:nvPr>
            <p:ph idx="1" type="subTitle"/>
          </p:nvPr>
        </p:nvSpPr>
        <p:spPr>
          <a:xfrm>
            <a:off x="4780534" y="6332969"/>
            <a:ext cx="12663000" cy="2428200"/>
          </a:xfrm>
          <a:prstGeom prst="rect">
            <a:avLst/>
          </a:prstGeom>
        </p:spPr>
        <p:txBody>
          <a:bodyPr anchorCtr="0" anchor="b" bIns="182850" lIns="182850" spcFirstLastPara="1" rIns="182850" wrap="square" tIns="182850">
            <a:noAutofit/>
          </a:bodyPr>
          <a:lstStyle>
            <a:lvl1pPr lvl="0" rtl="0">
              <a:lnSpc>
                <a:spcPct val="100000"/>
              </a:lnSpc>
              <a:spcBef>
                <a:spcPts val="0"/>
              </a:spcBef>
              <a:spcAft>
                <a:spcPts val="0"/>
              </a:spcAft>
              <a:buClr>
                <a:schemeClr val="lt1"/>
              </a:buClr>
              <a:buSzPts val="3600"/>
              <a:buNone/>
              <a:defRPr>
                <a:solidFill>
                  <a:schemeClr val="lt1"/>
                </a:solidFill>
              </a:defRPr>
            </a:lvl1pPr>
            <a:lvl2pPr lvl="1" rtl="0">
              <a:lnSpc>
                <a:spcPct val="100000"/>
              </a:lnSpc>
              <a:spcBef>
                <a:spcPts val="0"/>
              </a:spcBef>
              <a:spcAft>
                <a:spcPts val="0"/>
              </a:spcAft>
              <a:buClr>
                <a:schemeClr val="lt1"/>
              </a:buClr>
              <a:buSzPts val="3600"/>
              <a:buNone/>
              <a:defRPr sz="3600">
                <a:solidFill>
                  <a:schemeClr val="lt1"/>
                </a:solidFill>
              </a:defRPr>
            </a:lvl2pPr>
            <a:lvl3pPr lvl="2" rtl="0">
              <a:lnSpc>
                <a:spcPct val="100000"/>
              </a:lnSpc>
              <a:spcBef>
                <a:spcPts val="0"/>
              </a:spcBef>
              <a:spcAft>
                <a:spcPts val="0"/>
              </a:spcAft>
              <a:buClr>
                <a:schemeClr val="lt1"/>
              </a:buClr>
              <a:buSzPts val="3600"/>
              <a:buNone/>
              <a:defRPr sz="3600">
                <a:solidFill>
                  <a:schemeClr val="lt1"/>
                </a:solidFill>
              </a:defRPr>
            </a:lvl3pPr>
            <a:lvl4pPr lvl="3" rtl="0">
              <a:lnSpc>
                <a:spcPct val="100000"/>
              </a:lnSpc>
              <a:spcBef>
                <a:spcPts val="0"/>
              </a:spcBef>
              <a:spcAft>
                <a:spcPts val="0"/>
              </a:spcAft>
              <a:buClr>
                <a:schemeClr val="lt1"/>
              </a:buClr>
              <a:buSzPts val="3600"/>
              <a:buNone/>
              <a:defRPr sz="3600">
                <a:solidFill>
                  <a:schemeClr val="lt1"/>
                </a:solidFill>
              </a:defRPr>
            </a:lvl4pPr>
            <a:lvl5pPr lvl="4" rtl="0">
              <a:lnSpc>
                <a:spcPct val="100000"/>
              </a:lnSpc>
              <a:spcBef>
                <a:spcPts val="0"/>
              </a:spcBef>
              <a:spcAft>
                <a:spcPts val="0"/>
              </a:spcAft>
              <a:buClr>
                <a:schemeClr val="lt1"/>
              </a:buClr>
              <a:buSzPts val="3600"/>
              <a:buNone/>
              <a:defRPr sz="3600">
                <a:solidFill>
                  <a:schemeClr val="lt1"/>
                </a:solidFill>
              </a:defRPr>
            </a:lvl5pPr>
            <a:lvl6pPr lvl="5" rtl="0">
              <a:lnSpc>
                <a:spcPct val="100000"/>
              </a:lnSpc>
              <a:spcBef>
                <a:spcPts val="0"/>
              </a:spcBef>
              <a:spcAft>
                <a:spcPts val="0"/>
              </a:spcAft>
              <a:buClr>
                <a:schemeClr val="lt1"/>
              </a:buClr>
              <a:buSzPts val="3600"/>
              <a:buNone/>
              <a:defRPr sz="3600">
                <a:solidFill>
                  <a:schemeClr val="lt1"/>
                </a:solidFill>
              </a:defRPr>
            </a:lvl6pPr>
            <a:lvl7pPr lvl="6" rtl="0">
              <a:lnSpc>
                <a:spcPct val="100000"/>
              </a:lnSpc>
              <a:spcBef>
                <a:spcPts val="0"/>
              </a:spcBef>
              <a:spcAft>
                <a:spcPts val="0"/>
              </a:spcAft>
              <a:buClr>
                <a:schemeClr val="lt1"/>
              </a:buClr>
              <a:buSzPts val="3600"/>
              <a:buNone/>
              <a:defRPr sz="3600">
                <a:solidFill>
                  <a:schemeClr val="lt1"/>
                </a:solidFill>
              </a:defRPr>
            </a:lvl7pPr>
            <a:lvl8pPr lvl="7" rtl="0">
              <a:lnSpc>
                <a:spcPct val="100000"/>
              </a:lnSpc>
              <a:spcBef>
                <a:spcPts val="0"/>
              </a:spcBef>
              <a:spcAft>
                <a:spcPts val="0"/>
              </a:spcAft>
              <a:buClr>
                <a:schemeClr val="lt1"/>
              </a:buClr>
              <a:buSzPts val="3600"/>
              <a:buNone/>
              <a:defRPr sz="3600">
                <a:solidFill>
                  <a:schemeClr val="lt1"/>
                </a:solidFill>
              </a:defRPr>
            </a:lvl8pPr>
            <a:lvl9pPr lvl="8" rtl="0">
              <a:lnSpc>
                <a:spcPct val="100000"/>
              </a:lnSpc>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Section Break 1">
  <p:cSld name="TITLE_2_1_2">
    <p:bg>
      <p:bgPr>
        <a:solidFill>
          <a:schemeClr val="dk2"/>
        </a:solidFill>
      </p:bgPr>
    </p:bg>
    <p:spTree>
      <p:nvGrpSpPr>
        <p:cNvPr id="275" name="Shape 275"/>
        <p:cNvGrpSpPr/>
        <p:nvPr/>
      </p:nvGrpSpPr>
      <p:grpSpPr>
        <a:xfrm>
          <a:off x="0" y="0"/>
          <a:ext cx="0" cy="0"/>
          <a:chOff x="0" y="0"/>
          <a:chExt cx="0" cy="0"/>
        </a:xfrm>
      </p:grpSpPr>
      <p:pic>
        <p:nvPicPr>
          <p:cNvPr id="276" name="Google Shape;276;p44"/>
          <p:cNvPicPr preferRelativeResize="0"/>
          <p:nvPr/>
        </p:nvPicPr>
        <p:blipFill rotWithShape="1">
          <a:blip r:embed="rId2">
            <a:alphaModFix/>
          </a:blip>
          <a:srcRect b="2533" l="55835" r="2002" t="33658"/>
          <a:stretch/>
        </p:blipFill>
        <p:spPr>
          <a:xfrm flipH="1" rot="-5400000">
            <a:off x="112327" y="8642399"/>
            <a:ext cx="1325899" cy="1550553"/>
          </a:xfrm>
          <a:prstGeom prst="rect">
            <a:avLst/>
          </a:prstGeom>
          <a:noFill/>
          <a:ln>
            <a:noFill/>
          </a:ln>
        </p:spPr>
      </p:pic>
      <p:pic>
        <p:nvPicPr>
          <p:cNvPr id="277" name="Google Shape;277;p44"/>
          <p:cNvPicPr preferRelativeResize="0"/>
          <p:nvPr/>
        </p:nvPicPr>
        <p:blipFill rotWithShape="1">
          <a:blip r:embed="rId2">
            <a:alphaModFix/>
          </a:blip>
          <a:srcRect b="2533" l="55835" r="2002" t="33658"/>
          <a:stretch/>
        </p:blipFill>
        <p:spPr>
          <a:xfrm flipH="1" rot="-5400000">
            <a:off x="1648851" y="8331326"/>
            <a:ext cx="1612677" cy="1885923"/>
          </a:xfrm>
          <a:prstGeom prst="rect">
            <a:avLst/>
          </a:prstGeom>
          <a:noFill/>
          <a:ln>
            <a:noFill/>
          </a:ln>
        </p:spPr>
      </p:pic>
      <p:pic>
        <p:nvPicPr>
          <p:cNvPr id="278" name="Google Shape;278;p44"/>
          <p:cNvPicPr preferRelativeResize="0"/>
          <p:nvPr/>
        </p:nvPicPr>
        <p:blipFill rotWithShape="1">
          <a:blip r:embed="rId2">
            <a:alphaModFix/>
          </a:blip>
          <a:srcRect b="2533" l="55835" r="2002" t="33658"/>
          <a:stretch/>
        </p:blipFill>
        <p:spPr>
          <a:xfrm flipH="1" rot="-5400000">
            <a:off x="3463663" y="8544620"/>
            <a:ext cx="1416063" cy="1655970"/>
          </a:xfrm>
          <a:prstGeom prst="rect">
            <a:avLst/>
          </a:prstGeom>
          <a:noFill/>
          <a:ln>
            <a:noFill/>
          </a:ln>
        </p:spPr>
      </p:pic>
      <p:pic>
        <p:nvPicPr>
          <p:cNvPr id="279" name="Google Shape;279;p44"/>
          <p:cNvPicPr preferRelativeResize="0"/>
          <p:nvPr/>
        </p:nvPicPr>
        <p:blipFill rotWithShape="1">
          <a:blip r:embed="rId2">
            <a:alphaModFix/>
          </a:blip>
          <a:srcRect b="2533" l="55835" r="2002" t="33658"/>
          <a:stretch/>
        </p:blipFill>
        <p:spPr>
          <a:xfrm flipH="1" rot="-5400000">
            <a:off x="5020541" y="8544620"/>
            <a:ext cx="1416063" cy="1655970"/>
          </a:xfrm>
          <a:prstGeom prst="rect">
            <a:avLst/>
          </a:prstGeom>
          <a:noFill/>
          <a:ln>
            <a:noFill/>
          </a:ln>
        </p:spPr>
      </p:pic>
      <p:pic>
        <p:nvPicPr>
          <p:cNvPr id="280" name="Google Shape;280;p44"/>
          <p:cNvPicPr preferRelativeResize="0"/>
          <p:nvPr/>
        </p:nvPicPr>
        <p:blipFill rotWithShape="1">
          <a:blip r:embed="rId2">
            <a:alphaModFix/>
          </a:blip>
          <a:srcRect b="2533" l="55835" r="2002" t="33658"/>
          <a:stretch/>
        </p:blipFill>
        <p:spPr>
          <a:xfrm flipH="1" rot="-5400000">
            <a:off x="6708948" y="8342126"/>
            <a:ext cx="1602727" cy="1874276"/>
          </a:xfrm>
          <a:prstGeom prst="rect">
            <a:avLst/>
          </a:prstGeom>
          <a:noFill/>
          <a:ln>
            <a:noFill/>
          </a:ln>
        </p:spPr>
      </p:pic>
      <p:pic>
        <p:nvPicPr>
          <p:cNvPr id="281" name="Google Shape;281;p44"/>
          <p:cNvPicPr preferRelativeResize="0"/>
          <p:nvPr/>
        </p:nvPicPr>
        <p:blipFill rotWithShape="1">
          <a:blip r:embed="rId2">
            <a:alphaModFix/>
          </a:blip>
          <a:srcRect b="2533" l="55835" r="2002" t="33658"/>
          <a:stretch/>
        </p:blipFill>
        <p:spPr>
          <a:xfrm flipH="1" rot="-5400000">
            <a:off x="8468303" y="8544620"/>
            <a:ext cx="1416063" cy="1655970"/>
          </a:xfrm>
          <a:prstGeom prst="rect">
            <a:avLst/>
          </a:prstGeom>
          <a:noFill/>
          <a:ln>
            <a:noFill/>
          </a:ln>
        </p:spPr>
      </p:pic>
      <p:pic>
        <p:nvPicPr>
          <p:cNvPr id="282" name="Google Shape;282;p44"/>
          <p:cNvPicPr preferRelativeResize="0"/>
          <p:nvPr/>
        </p:nvPicPr>
        <p:blipFill rotWithShape="1">
          <a:blip r:embed="rId2">
            <a:alphaModFix/>
          </a:blip>
          <a:srcRect b="2533" l="55835" r="2002" t="33658"/>
          <a:stretch/>
        </p:blipFill>
        <p:spPr>
          <a:xfrm flipH="1" rot="-5400000">
            <a:off x="10019575" y="8616525"/>
            <a:ext cx="1349749" cy="1578450"/>
          </a:xfrm>
          <a:prstGeom prst="rect">
            <a:avLst/>
          </a:prstGeom>
          <a:noFill/>
          <a:ln>
            <a:noFill/>
          </a:ln>
        </p:spPr>
      </p:pic>
      <p:pic>
        <p:nvPicPr>
          <p:cNvPr id="283" name="Google Shape;283;p44"/>
          <p:cNvPicPr preferRelativeResize="0"/>
          <p:nvPr/>
        </p:nvPicPr>
        <p:blipFill rotWithShape="1">
          <a:blip r:embed="rId2">
            <a:alphaModFix/>
          </a:blip>
          <a:srcRect b="2533" l="55835" r="2002" t="33658"/>
          <a:stretch/>
        </p:blipFill>
        <p:spPr>
          <a:xfrm flipH="1" rot="-5400000">
            <a:off x="11582059" y="8544620"/>
            <a:ext cx="1416063" cy="1655970"/>
          </a:xfrm>
          <a:prstGeom prst="rect">
            <a:avLst/>
          </a:prstGeom>
          <a:noFill/>
          <a:ln>
            <a:noFill/>
          </a:ln>
        </p:spPr>
      </p:pic>
      <p:pic>
        <p:nvPicPr>
          <p:cNvPr id="284" name="Google Shape;284;p44"/>
          <p:cNvPicPr preferRelativeResize="0"/>
          <p:nvPr/>
        </p:nvPicPr>
        <p:blipFill rotWithShape="1">
          <a:blip r:embed="rId2">
            <a:alphaModFix/>
          </a:blip>
          <a:srcRect b="2533" l="55835" r="2002" t="33658"/>
          <a:stretch/>
        </p:blipFill>
        <p:spPr>
          <a:xfrm flipH="1" rot="-5400000">
            <a:off x="13157030" y="8313052"/>
            <a:ext cx="1629524" cy="1905615"/>
          </a:xfrm>
          <a:prstGeom prst="rect">
            <a:avLst/>
          </a:prstGeom>
          <a:noFill/>
          <a:ln>
            <a:noFill/>
          </a:ln>
        </p:spPr>
      </p:pic>
      <p:pic>
        <p:nvPicPr>
          <p:cNvPr id="285" name="Google Shape;285;p44"/>
          <p:cNvPicPr preferRelativeResize="0"/>
          <p:nvPr/>
        </p:nvPicPr>
        <p:blipFill rotWithShape="1">
          <a:blip r:embed="rId2">
            <a:alphaModFix/>
          </a:blip>
          <a:srcRect b="2533" l="55835" r="2002" t="33658"/>
          <a:stretch/>
        </p:blipFill>
        <p:spPr>
          <a:xfrm flipH="1" rot="-5400000">
            <a:off x="14963553" y="8313052"/>
            <a:ext cx="1629524" cy="1905615"/>
          </a:xfrm>
          <a:prstGeom prst="rect">
            <a:avLst/>
          </a:prstGeom>
          <a:noFill/>
          <a:ln>
            <a:noFill/>
          </a:ln>
        </p:spPr>
      </p:pic>
      <p:pic>
        <p:nvPicPr>
          <p:cNvPr id="286" name="Google Shape;286;p44"/>
          <p:cNvPicPr preferRelativeResize="0"/>
          <p:nvPr/>
        </p:nvPicPr>
        <p:blipFill rotWithShape="1">
          <a:blip r:embed="rId2">
            <a:alphaModFix/>
          </a:blip>
          <a:srcRect b="2533" l="55835" r="2002" t="33658"/>
          <a:stretch/>
        </p:blipFill>
        <p:spPr>
          <a:xfrm flipH="1" rot="-5400000">
            <a:off x="16751984" y="8544620"/>
            <a:ext cx="1416063" cy="1655970"/>
          </a:xfrm>
          <a:prstGeom prst="rect">
            <a:avLst/>
          </a:prstGeom>
          <a:noFill/>
          <a:ln>
            <a:noFill/>
          </a:ln>
        </p:spPr>
      </p:pic>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06">
          <p15:clr>
            <a:srgbClr val="FA7B17"/>
          </p15:clr>
        </p15:guide>
        <p15:guide id="5" pos="8398">
          <p15:clr>
            <a:srgbClr val="FA7B17"/>
          </p15:clr>
        </p15:guide>
        <p15:guide id="6" pos="8490">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escription">
  <p:cSld name="TITLE_2_1_1">
    <p:bg>
      <p:bgPr>
        <a:solidFill>
          <a:srgbClr val="090B0C"/>
        </a:solidFill>
      </p:bgPr>
    </p:bg>
    <p:spTree>
      <p:nvGrpSpPr>
        <p:cNvPr id="32" name="Shape 32"/>
        <p:cNvGrpSpPr/>
        <p:nvPr/>
      </p:nvGrpSpPr>
      <p:grpSpPr>
        <a:xfrm>
          <a:off x="0" y="0"/>
          <a:ext cx="0" cy="0"/>
          <a:chOff x="0" y="0"/>
          <a:chExt cx="0" cy="0"/>
        </a:xfrm>
      </p:grpSpPr>
      <p:sp>
        <p:nvSpPr>
          <p:cNvPr id="33" name="Google Shape;33;p6"/>
          <p:cNvSpPr txBox="1"/>
          <p:nvPr>
            <p:ph idx="1" type="subTitle"/>
          </p:nvPr>
        </p:nvSpPr>
        <p:spPr>
          <a:xfrm>
            <a:off x="4946900" y="685800"/>
            <a:ext cx="12655500" cy="901200"/>
          </a:xfrm>
          <a:prstGeom prst="rect">
            <a:avLst/>
          </a:prstGeom>
        </p:spPr>
        <p:txBody>
          <a:bodyPr anchorCtr="0" anchor="b" bIns="182850" lIns="182850" spcFirstLastPara="1" rIns="182850" wrap="square" tIns="182850">
            <a:noAutofit/>
          </a:bodyPr>
          <a:lstStyle>
            <a:lvl1pPr lvl="0"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rtl="0">
              <a:spcBef>
                <a:spcPts val="3200"/>
              </a:spcBef>
              <a:spcAft>
                <a:spcPts val="320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34" name="Google Shape;34;p6"/>
          <p:cNvPicPr preferRelativeResize="0"/>
          <p:nvPr/>
        </p:nvPicPr>
        <p:blipFill rotWithShape="1">
          <a:blip r:embed="rId2">
            <a:alphaModFix amt="80000"/>
          </a:blip>
          <a:srcRect b="2533" l="55835" r="2002" t="33658"/>
          <a:stretch/>
        </p:blipFill>
        <p:spPr>
          <a:xfrm flipH="1">
            <a:off x="0" y="0"/>
            <a:ext cx="4800601" cy="5489213"/>
          </a:xfrm>
          <a:prstGeom prst="rect">
            <a:avLst/>
          </a:prstGeom>
          <a:noFill/>
          <a:ln>
            <a:noFill/>
          </a:ln>
        </p:spPr>
      </p:pic>
      <p:pic>
        <p:nvPicPr>
          <p:cNvPr id="35" name="Google Shape;35;p6"/>
          <p:cNvPicPr preferRelativeResize="0"/>
          <p:nvPr/>
        </p:nvPicPr>
        <p:blipFill rotWithShape="1">
          <a:blip r:embed="rId2">
            <a:alphaModFix amt="80000"/>
          </a:blip>
          <a:srcRect b="10779" l="55835" r="2002" t="33655"/>
          <a:stretch/>
        </p:blipFill>
        <p:spPr>
          <a:xfrm flipH="1">
            <a:off x="-1" y="5278276"/>
            <a:ext cx="4800601" cy="4780128"/>
          </a:xfrm>
          <a:prstGeom prst="rect">
            <a:avLst/>
          </a:prstGeom>
          <a:noFill/>
          <a:ln>
            <a:noFill/>
          </a:ln>
        </p:spPr>
      </p:pic>
      <p:sp>
        <p:nvSpPr>
          <p:cNvPr id="36" name="Google Shape;36;p6"/>
          <p:cNvSpPr txBox="1"/>
          <p:nvPr/>
        </p:nvSpPr>
        <p:spPr>
          <a:xfrm>
            <a:off x="4946900" y="1587000"/>
            <a:ext cx="4114800" cy="3200400"/>
          </a:xfrm>
          <a:prstGeom prst="rect">
            <a:avLst/>
          </a:prstGeom>
          <a:noFill/>
          <a:ln>
            <a:noFill/>
          </a:ln>
        </p:spPr>
        <p:txBody>
          <a:bodyPr anchorCtr="0" anchor="t" bIns="182875" lIns="182875" spcFirstLastPara="1" rIns="182875" wrap="square" tIns="182875">
            <a:noAutofit/>
          </a:bodyPr>
          <a:lstStyle/>
          <a:p>
            <a:pPr indent="0" lvl="0" marL="0" rtl="0" algn="r">
              <a:spcBef>
                <a:spcPts val="0"/>
              </a:spcBef>
              <a:spcAft>
                <a:spcPts val="0"/>
              </a:spcAft>
              <a:buNone/>
            </a:pPr>
            <a:r>
              <a:rPr lang="en" sz="2400">
                <a:solidFill>
                  <a:srgbClr val="6F8D8E"/>
                </a:solidFill>
                <a:latin typeface="Inter Medium"/>
                <a:ea typeface="Inter Medium"/>
                <a:cs typeface="Inter Medium"/>
                <a:sym typeface="Inter Medium"/>
              </a:rPr>
              <a:t>INSTRUCTIONS</a:t>
            </a:r>
            <a:endParaRPr sz="2400">
              <a:solidFill>
                <a:srgbClr val="6F8D8E"/>
              </a:solidFill>
              <a:latin typeface="Inter Medium"/>
              <a:ea typeface="Inter Medium"/>
              <a:cs typeface="Inter Medium"/>
              <a:sym typeface="Inter Medium"/>
            </a:endParaRPr>
          </a:p>
        </p:txBody>
      </p:sp>
      <p:sp>
        <p:nvSpPr>
          <p:cNvPr id="37" name="Google Shape;37;p6"/>
          <p:cNvSpPr txBox="1"/>
          <p:nvPr>
            <p:ph idx="2" type="body"/>
          </p:nvPr>
        </p:nvSpPr>
        <p:spPr>
          <a:xfrm>
            <a:off x="9230825" y="1587000"/>
            <a:ext cx="8371500" cy="3200400"/>
          </a:xfrm>
          <a:prstGeom prst="rect">
            <a:avLst/>
          </a:prstGeom>
        </p:spPr>
        <p:txBody>
          <a:bodyPr anchorCtr="0" anchor="t" bIns="182875" lIns="182875" spcFirstLastPara="1" rIns="182875" wrap="square" tIns="182875">
            <a:noAutofit/>
          </a:bodyPr>
          <a:lstStyle>
            <a:lvl1pPr indent="-406400" lvl="0" marL="457200" rtl="0">
              <a:spcBef>
                <a:spcPts val="0"/>
              </a:spcBef>
              <a:spcAft>
                <a:spcPts val="0"/>
              </a:spcAft>
              <a:buClr>
                <a:schemeClr val="lt1"/>
              </a:buClr>
              <a:buSzPts val="2800"/>
              <a:buChar char="●"/>
              <a:defRPr sz="2800">
                <a:solidFill>
                  <a:schemeClr val="lt1"/>
                </a:solidFill>
              </a:defRPr>
            </a:lvl1pPr>
            <a:lvl2pPr indent="-406400" lvl="1" marL="914400" rtl="0">
              <a:spcBef>
                <a:spcPts val="3200"/>
              </a:spcBef>
              <a:spcAft>
                <a:spcPts val="0"/>
              </a:spcAft>
              <a:buClr>
                <a:schemeClr val="lt1"/>
              </a:buClr>
              <a:buSzPts val="2800"/>
              <a:buChar char="○"/>
              <a:defRPr>
                <a:solidFill>
                  <a:schemeClr val="lt1"/>
                </a:solidFill>
              </a:defRPr>
            </a:lvl2pPr>
            <a:lvl3pPr indent="-406400" lvl="2" marL="1371600" rtl="0">
              <a:spcBef>
                <a:spcPts val="3200"/>
              </a:spcBef>
              <a:spcAft>
                <a:spcPts val="0"/>
              </a:spcAft>
              <a:buClr>
                <a:schemeClr val="lt1"/>
              </a:buClr>
              <a:buSzPts val="2800"/>
              <a:buChar char="■"/>
              <a:defRPr sz="2800">
                <a:solidFill>
                  <a:schemeClr val="lt1"/>
                </a:solidFill>
              </a:defRPr>
            </a:lvl3pPr>
            <a:lvl4pPr indent="-406400" lvl="3" marL="1828800" rtl="0">
              <a:spcBef>
                <a:spcPts val="3200"/>
              </a:spcBef>
              <a:spcAft>
                <a:spcPts val="0"/>
              </a:spcAft>
              <a:buClr>
                <a:schemeClr val="lt1"/>
              </a:buClr>
              <a:buSzPts val="2800"/>
              <a:buChar char="●"/>
              <a:defRPr sz="2800">
                <a:solidFill>
                  <a:schemeClr val="lt1"/>
                </a:solidFill>
              </a:defRPr>
            </a:lvl4pPr>
            <a:lvl5pPr indent="-406400" lvl="4" marL="2286000" rtl="0">
              <a:spcBef>
                <a:spcPts val="3200"/>
              </a:spcBef>
              <a:spcAft>
                <a:spcPts val="0"/>
              </a:spcAft>
              <a:buClr>
                <a:schemeClr val="lt1"/>
              </a:buClr>
              <a:buSzPts val="2800"/>
              <a:buChar char="○"/>
              <a:defRPr sz="2800">
                <a:solidFill>
                  <a:schemeClr val="lt1"/>
                </a:solidFill>
              </a:defRPr>
            </a:lvl5pPr>
            <a:lvl6pPr indent="-406400" lvl="5" marL="2743200" rtl="0">
              <a:spcBef>
                <a:spcPts val="3200"/>
              </a:spcBef>
              <a:spcAft>
                <a:spcPts val="0"/>
              </a:spcAft>
              <a:buClr>
                <a:schemeClr val="lt1"/>
              </a:buClr>
              <a:buSzPts val="2800"/>
              <a:buChar char="■"/>
              <a:defRPr sz="2800">
                <a:solidFill>
                  <a:schemeClr val="lt1"/>
                </a:solidFill>
              </a:defRPr>
            </a:lvl6pPr>
            <a:lvl7pPr indent="-406400" lvl="6" marL="3200400" rtl="0">
              <a:spcBef>
                <a:spcPts val="3200"/>
              </a:spcBef>
              <a:spcAft>
                <a:spcPts val="0"/>
              </a:spcAft>
              <a:buClr>
                <a:schemeClr val="lt1"/>
              </a:buClr>
              <a:buSzPts val="2800"/>
              <a:buChar char="●"/>
              <a:defRPr sz="2800">
                <a:solidFill>
                  <a:schemeClr val="lt1"/>
                </a:solidFill>
              </a:defRPr>
            </a:lvl7pPr>
            <a:lvl8pPr indent="-406400" lvl="7" marL="3657600" rtl="0">
              <a:spcBef>
                <a:spcPts val="3200"/>
              </a:spcBef>
              <a:spcAft>
                <a:spcPts val="0"/>
              </a:spcAft>
              <a:buClr>
                <a:schemeClr val="lt1"/>
              </a:buClr>
              <a:buSzPts val="2800"/>
              <a:buChar char="○"/>
              <a:defRPr sz="2800">
                <a:solidFill>
                  <a:schemeClr val="lt1"/>
                </a:solidFill>
              </a:defRPr>
            </a:lvl8pPr>
            <a:lvl9pPr indent="-406400" lvl="8" marL="4114800" rtl="0">
              <a:spcBef>
                <a:spcPts val="3200"/>
              </a:spcBef>
              <a:spcAft>
                <a:spcPts val="3200"/>
              </a:spcAft>
              <a:buClr>
                <a:schemeClr val="lt1"/>
              </a:buClr>
              <a:buSzPts val="2800"/>
              <a:buChar char="■"/>
              <a:defRPr sz="2800">
                <a:solidFill>
                  <a:schemeClr val="lt1"/>
                </a:solidFill>
              </a:defRPr>
            </a:lvl9pPr>
          </a:lstStyle>
          <a:p/>
        </p:txBody>
      </p:sp>
      <p:sp>
        <p:nvSpPr>
          <p:cNvPr id="38" name="Google Shape;38;p6"/>
          <p:cNvSpPr txBox="1"/>
          <p:nvPr/>
        </p:nvSpPr>
        <p:spPr>
          <a:xfrm>
            <a:off x="4946900" y="5168400"/>
            <a:ext cx="4114800" cy="3200400"/>
          </a:xfrm>
          <a:prstGeom prst="rect">
            <a:avLst/>
          </a:prstGeom>
          <a:noFill/>
          <a:ln>
            <a:noFill/>
          </a:ln>
        </p:spPr>
        <p:txBody>
          <a:bodyPr anchorCtr="0" anchor="t" bIns="182875" lIns="182875" spcFirstLastPara="1" rIns="182875" wrap="square" tIns="182875">
            <a:noAutofit/>
          </a:bodyPr>
          <a:lstStyle/>
          <a:p>
            <a:pPr indent="0" lvl="0" marL="0" rtl="0" algn="r">
              <a:spcBef>
                <a:spcPts val="0"/>
              </a:spcBef>
              <a:spcAft>
                <a:spcPts val="0"/>
              </a:spcAft>
              <a:buNone/>
            </a:pPr>
            <a:r>
              <a:rPr lang="en" sz="2400">
                <a:solidFill>
                  <a:srgbClr val="6F8D8E"/>
                </a:solidFill>
                <a:latin typeface="Inter Medium"/>
                <a:ea typeface="Inter Medium"/>
                <a:cs typeface="Inter Medium"/>
                <a:sym typeface="Inter Medium"/>
              </a:rPr>
              <a:t>OUTCOMES</a:t>
            </a:r>
            <a:endParaRPr sz="2400">
              <a:solidFill>
                <a:srgbClr val="6F8D8E"/>
              </a:solidFill>
              <a:latin typeface="Inter Medium"/>
              <a:ea typeface="Inter Medium"/>
              <a:cs typeface="Inter Medium"/>
              <a:sym typeface="Inter Medium"/>
            </a:endParaRPr>
          </a:p>
        </p:txBody>
      </p:sp>
      <p:sp>
        <p:nvSpPr>
          <p:cNvPr id="39" name="Google Shape;39;p6"/>
          <p:cNvSpPr txBox="1"/>
          <p:nvPr>
            <p:ph idx="3" type="body"/>
          </p:nvPr>
        </p:nvSpPr>
        <p:spPr>
          <a:xfrm>
            <a:off x="9230825" y="5168400"/>
            <a:ext cx="8371500" cy="3200400"/>
          </a:xfrm>
          <a:prstGeom prst="rect">
            <a:avLst/>
          </a:prstGeom>
        </p:spPr>
        <p:txBody>
          <a:bodyPr anchorCtr="0" anchor="t" bIns="182875" lIns="182875" spcFirstLastPara="1" rIns="182875" wrap="square" tIns="182875">
            <a:noAutofit/>
          </a:bodyPr>
          <a:lstStyle>
            <a:lvl1pPr indent="-406400" lvl="0" marL="457200" rtl="0">
              <a:spcBef>
                <a:spcPts val="0"/>
              </a:spcBef>
              <a:spcAft>
                <a:spcPts val="0"/>
              </a:spcAft>
              <a:buClr>
                <a:schemeClr val="lt1"/>
              </a:buClr>
              <a:buSzPts val="2800"/>
              <a:buChar char="●"/>
              <a:defRPr sz="2800">
                <a:solidFill>
                  <a:schemeClr val="lt1"/>
                </a:solidFill>
              </a:defRPr>
            </a:lvl1pPr>
            <a:lvl2pPr indent="-406400" lvl="1" marL="914400" rtl="0">
              <a:spcBef>
                <a:spcPts val="3200"/>
              </a:spcBef>
              <a:spcAft>
                <a:spcPts val="0"/>
              </a:spcAft>
              <a:buClr>
                <a:schemeClr val="lt1"/>
              </a:buClr>
              <a:buSzPts val="2800"/>
              <a:buChar char="○"/>
              <a:defRPr>
                <a:solidFill>
                  <a:schemeClr val="lt1"/>
                </a:solidFill>
              </a:defRPr>
            </a:lvl2pPr>
            <a:lvl3pPr indent="-406400" lvl="2" marL="1371600" rtl="0">
              <a:spcBef>
                <a:spcPts val="3200"/>
              </a:spcBef>
              <a:spcAft>
                <a:spcPts val="0"/>
              </a:spcAft>
              <a:buClr>
                <a:schemeClr val="lt1"/>
              </a:buClr>
              <a:buSzPts val="2800"/>
              <a:buChar char="■"/>
              <a:defRPr sz="2800">
                <a:solidFill>
                  <a:schemeClr val="lt1"/>
                </a:solidFill>
              </a:defRPr>
            </a:lvl3pPr>
            <a:lvl4pPr indent="-406400" lvl="3" marL="1828800" rtl="0">
              <a:spcBef>
                <a:spcPts val="3200"/>
              </a:spcBef>
              <a:spcAft>
                <a:spcPts val="0"/>
              </a:spcAft>
              <a:buClr>
                <a:schemeClr val="lt1"/>
              </a:buClr>
              <a:buSzPts val="2800"/>
              <a:buChar char="●"/>
              <a:defRPr sz="2800">
                <a:solidFill>
                  <a:schemeClr val="lt1"/>
                </a:solidFill>
              </a:defRPr>
            </a:lvl4pPr>
            <a:lvl5pPr indent="-406400" lvl="4" marL="2286000" rtl="0">
              <a:spcBef>
                <a:spcPts val="3200"/>
              </a:spcBef>
              <a:spcAft>
                <a:spcPts val="0"/>
              </a:spcAft>
              <a:buClr>
                <a:schemeClr val="lt1"/>
              </a:buClr>
              <a:buSzPts val="2800"/>
              <a:buChar char="○"/>
              <a:defRPr sz="2800">
                <a:solidFill>
                  <a:schemeClr val="lt1"/>
                </a:solidFill>
              </a:defRPr>
            </a:lvl5pPr>
            <a:lvl6pPr indent="-406400" lvl="5" marL="2743200" rtl="0">
              <a:spcBef>
                <a:spcPts val="3200"/>
              </a:spcBef>
              <a:spcAft>
                <a:spcPts val="0"/>
              </a:spcAft>
              <a:buClr>
                <a:schemeClr val="lt1"/>
              </a:buClr>
              <a:buSzPts val="2800"/>
              <a:buChar char="■"/>
              <a:defRPr sz="2800">
                <a:solidFill>
                  <a:schemeClr val="lt1"/>
                </a:solidFill>
              </a:defRPr>
            </a:lvl6pPr>
            <a:lvl7pPr indent="-406400" lvl="6" marL="3200400" rtl="0">
              <a:spcBef>
                <a:spcPts val="3200"/>
              </a:spcBef>
              <a:spcAft>
                <a:spcPts val="0"/>
              </a:spcAft>
              <a:buClr>
                <a:schemeClr val="lt1"/>
              </a:buClr>
              <a:buSzPts val="2800"/>
              <a:buChar char="●"/>
              <a:defRPr sz="2800">
                <a:solidFill>
                  <a:schemeClr val="lt1"/>
                </a:solidFill>
              </a:defRPr>
            </a:lvl7pPr>
            <a:lvl8pPr indent="-406400" lvl="7" marL="3657600" rtl="0">
              <a:spcBef>
                <a:spcPts val="3200"/>
              </a:spcBef>
              <a:spcAft>
                <a:spcPts val="0"/>
              </a:spcAft>
              <a:buClr>
                <a:schemeClr val="lt1"/>
              </a:buClr>
              <a:buSzPts val="2800"/>
              <a:buChar char="○"/>
              <a:defRPr sz="2800">
                <a:solidFill>
                  <a:schemeClr val="lt1"/>
                </a:solidFill>
              </a:defRPr>
            </a:lvl8pPr>
            <a:lvl9pPr indent="-406400" lvl="8" marL="4114800" rtl="0">
              <a:spcBef>
                <a:spcPts val="3200"/>
              </a:spcBef>
              <a:spcAft>
                <a:spcPts val="3200"/>
              </a:spcAft>
              <a:buClr>
                <a:schemeClr val="lt1"/>
              </a:buClr>
              <a:buSzPts val="2800"/>
              <a:buChar char="■"/>
              <a:defRPr sz="2800">
                <a:solidFill>
                  <a:schemeClr val="lt1"/>
                </a:solidFill>
              </a:defRPr>
            </a:lvl9pPr>
          </a:lstStyle>
          <a:p/>
        </p:txBody>
      </p:sp>
      <p:sp>
        <p:nvSpPr>
          <p:cNvPr id="40" name="Google Shape;40;p6"/>
          <p:cNvSpPr txBox="1"/>
          <p:nvPr/>
        </p:nvSpPr>
        <p:spPr>
          <a:xfrm>
            <a:off x="4946900" y="8471400"/>
            <a:ext cx="4114800" cy="901200"/>
          </a:xfrm>
          <a:prstGeom prst="rect">
            <a:avLst/>
          </a:prstGeom>
          <a:noFill/>
          <a:ln>
            <a:noFill/>
          </a:ln>
        </p:spPr>
        <p:txBody>
          <a:bodyPr anchorCtr="0" anchor="t" bIns="182875" lIns="182875" spcFirstLastPara="1" rIns="182875" wrap="square" tIns="182875">
            <a:noAutofit/>
          </a:bodyPr>
          <a:lstStyle/>
          <a:p>
            <a:pPr indent="0" lvl="0" marL="0" rtl="0" algn="r">
              <a:spcBef>
                <a:spcPts val="0"/>
              </a:spcBef>
              <a:spcAft>
                <a:spcPts val="0"/>
              </a:spcAft>
              <a:buNone/>
            </a:pPr>
            <a:r>
              <a:rPr lang="en" sz="2400">
                <a:solidFill>
                  <a:srgbClr val="6F8D8E"/>
                </a:solidFill>
                <a:latin typeface="Inter Medium"/>
                <a:ea typeface="Inter Medium"/>
                <a:cs typeface="Inter Medium"/>
                <a:sym typeface="Inter Medium"/>
              </a:rPr>
              <a:t>ACTIVITY LEVEL</a:t>
            </a:r>
            <a:endParaRPr sz="2400">
              <a:solidFill>
                <a:srgbClr val="6F8D8E"/>
              </a:solidFill>
              <a:latin typeface="Inter Medium"/>
              <a:ea typeface="Inter Medium"/>
              <a:cs typeface="Inter Medium"/>
              <a:sym typeface="Inter Medium"/>
            </a:endParaRPr>
          </a:p>
        </p:txBody>
      </p:sp>
      <p:sp>
        <p:nvSpPr>
          <p:cNvPr id="41" name="Google Shape;41;p6"/>
          <p:cNvSpPr txBox="1"/>
          <p:nvPr>
            <p:ph idx="4" type="body"/>
          </p:nvPr>
        </p:nvSpPr>
        <p:spPr>
          <a:xfrm>
            <a:off x="9230825" y="8471400"/>
            <a:ext cx="8371500" cy="901200"/>
          </a:xfrm>
          <a:prstGeom prst="rect">
            <a:avLst/>
          </a:prstGeom>
        </p:spPr>
        <p:txBody>
          <a:bodyPr anchorCtr="0" anchor="t" bIns="182875" lIns="182875" spcFirstLastPara="1" rIns="182875" wrap="square" tIns="182875">
            <a:noAutofit/>
          </a:bodyPr>
          <a:lstStyle>
            <a:lvl1pPr indent="-406400" lvl="0" marL="457200" rtl="0">
              <a:spcBef>
                <a:spcPts val="0"/>
              </a:spcBef>
              <a:spcAft>
                <a:spcPts val="0"/>
              </a:spcAft>
              <a:buClr>
                <a:schemeClr val="lt1"/>
              </a:buClr>
              <a:buSzPts val="2800"/>
              <a:buChar char="●"/>
              <a:defRPr sz="2800">
                <a:solidFill>
                  <a:schemeClr val="lt1"/>
                </a:solidFill>
              </a:defRPr>
            </a:lvl1pPr>
            <a:lvl2pPr indent="-406400" lvl="1" marL="914400" rtl="0">
              <a:spcBef>
                <a:spcPts val="3200"/>
              </a:spcBef>
              <a:spcAft>
                <a:spcPts val="0"/>
              </a:spcAft>
              <a:buClr>
                <a:schemeClr val="lt1"/>
              </a:buClr>
              <a:buSzPts val="2800"/>
              <a:buChar char="○"/>
              <a:defRPr>
                <a:solidFill>
                  <a:schemeClr val="lt1"/>
                </a:solidFill>
              </a:defRPr>
            </a:lvl2pPr>
            <a:lvl3pPr indent="-406400" lvl="2" marL="1371600" rtl="0">
              <a:spcBef>
                <a:spcPts val="3200"/>
              </a:spcBef>
              <a:spcAft>
                <a:spcPts val="0"/>
              </a:spcAft>
              <a:buClr>
                <a:schemeClr val="lt1"/>
              </a:buClr>
              <a:buSzPts val="2800"/>
              <a:buChar char="■"/>
              <a:defRPr sz="2800">
                <a:solidFill>
                  <a:schemeClr val="lt1"/>
                </a:solidFill>
              </a:defRPr>
            </a:lvl3pPr>
            <a:lvl4pPr indent="-406400" lvl="3" marL="1828800" rtl="0">
              <a:spcBef>
                <a:spcPts val="3200"/>
              </a:spcBef>
              <a:spcAft>
                <a:spcPts val="0"/>
              </a:spcAft>
              <a:buClr>
                <a:schemeClr val="lt1"/>
              </a:buClr>
              <a:buSzPts val="2800"/>
              <a:buChar char="●"/>
              <a:defRPr sz="2800">
                <a:solidFill>
                  <a:schemeClr val="lt1"/>
                </a:solidFill>
              </a:defRPr>
            </a:lvl4pPr>
            <a:lvl5pPr indent="-406400" lvl="4" marL="2286000" rtl="0">
              <a:spcBef>
                <a:spcPts val="3200"/>
              </a:spcBef>
              <a:spcAft>
                <a:spcPts val="0"/>
              </a:spcAft>
              <a:buClr>
                <a:schemeClr val="lt1"/>
              </a:buClr>
              <a:buSzPts val="2800"/>
              <a:buChar char="○"/>
              <a:defRPr sz="2800">
                <a:solidFill>
                  <a:schemeClr val="lt1"/>
                </a:solidFill>
              </a:defRPr>
            </a:lvl5pPr>
            <a:lvl6pPr indent="-406400" lvl="5" marL="2743200" rtl="0">
              <a:spcBef>
                <a:spcPts val="3200"/>
              </a:spcBef>
              <a:spcAft>
                <a:spcPts val="0"/>
              </a:spcAft>
              <a:buClr>
                <a:schemeClr val="lt1"/>
              </a:buClr>
              <a:buSzPts val="2800"/>
              <a:buChar char="■"/>
              <a:defRPr sz="2800">
                <a:solidFill>
                  <a:schemeClr val="lt1"/>
                </a:solidFill>
              </a:defRPr>
            </a:lvl6pPr>
            <a:lvl7pPr indent="-406400" lvl="6" marL="3200400" rtl="0">
              <a:spcBef>
                <a:spcPts val="3200"/>
              </a:spcBef>
              <a:spcAft>
                <a:spcPts val="0"/>
              </a:spcAft>
              <a:buClr>
                <a:schemeClr val="lt1"/>
              </a:buClr>
              <a:buSzPts val="2800"/>
              <a:buChar char="●"/>
              <a:defRPr sz="2800">
                <a:solidFill>
                  <a:schemeClr val="lt1"/>
                </a:solidFill>
              </a:defRPr>
            </a:lvl7pPr>
            <a:lvl8pPr indent="-406400" lvl="7" marL="3657600" rtl="0">
              <a:spcBef>
                <a:spcPts val="3200"/>
              </a:spcBef>
              <a:spcAft>
                <a:spcPts val="0"/>
              </a:spcAft>
              <a:buClr>
                <a:schemeClr val="lt1"/>
              </a:buClr>
              <a:buSzPts val="2800"/>
              <a:buChar char="○"/>
              <a:defRPr sz="2800">
                <a:solidFill>
                  <a:schemeClr val="lt1"/>
                </a:solidFill>
              </a:defRPr>
            </a:lvl8pPr>
            <a:lvl9pPr indent="-406400" lvl="8" marL="4114800" rtl="0">
              <a:spcBef>
                <a:spcPts val="3200"/>
              </a:spcBef>
              <a:spcAft>
                <a:spcPts val="3200"/>
              </a:spcAft>
              <a:buClr>
                <a:schemeClr val="lt1"/>
              </a:buClr>
              <a:buSzPts val="2800"/>
              <a:buChar char="■"/>
              <a:defRPr sz="2800">
                <a:solidFill>
                  <a:schemeClr val="lt1"/>
                </a:solidFill>
              </a:defRPr>
            </a:lvl9pPr>
          </a:lstStyle>
          <a:p/>
        </p:txBody>
      </p:sp>
    </p:spTree>
  </p:cSld>
  <p:clrMapOvr>
    <a:masterClrMapping/>
  </p:clrMapOvr>
  <p:extLst>
    <p:ext uri="{DCECCB84-F9BA-43D5-87BE-67443E8EF086}">
      <p15:sldGuideLst>
        <p15:guide id="1" pos="3024">
          <p15:clr>
            <a:srgbClr val="FA7B17"/>
          </p15:clr>
        </p15:guide>
        <p15:guide id="2" pos="3116">
          <p15:clr>
            <a:srgbClr val="FA7B17"/>
          </p15:clr>
        </p15:guide>
        <p15:guide id="3" pos="5708">
          <p15:clr>
            <a:srgbClr val="FA7B17"/>
          </p15:clr>
        </p15:guide>
        <p15:guide id="4" pos="5815">
          <p15:clr>
            <a:srgbClr val="FA7B17"/>
          </p15:clr>
        </p15:guide>
        <p15:guide id="5" pos="8398">
          <p15:clr>
            <a:srgbClr val="FA7B17"/>
          </p15:clr>
        </p15:guide>
        <p15:guide id="6" pos="849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Table of Contents - Dark">
  <p:cSld name="TITLE_1">
    <p:bg>
      <p:bgPr>
        <a:solidFill>
          <a:srgbClr val="090B0C"/>
        </a:solidFill>
      </p:bgPr>
    </p:bg>
    <p:spTree>
      <p:nvGrpSpPr>
        <p:cNvPr id="42" name="Shape 42"/>
        <p:cNvGrpSpPr/>
        <p:nvPr/>
      </p:nvGrpSpPr>
      <p:grpSpPr>
        <a:xfrm>
          <a:off x="0" y="0"/>
          <a:ext cx="0" cy="0"/>
          <a:chOff x="0" y="0"/>
          <a:chExt cx="0" cy="0"/>
        </a:xfrm>
      </p:grpSpPr>
      <p:sp>
        <p:nvSpPr>
          <p:cNvPr id="43" name="Google Shape;43;p7"/>
          <p:cNvSpPr txBox="1"/>
          <p:nvPr>
            <p:ph type="ctrTitle"/>
          </p:nvPr>
        </p:nvSpPr>
        <p:spPr>
          <a:xfrm>
            <a:off x="6400800" y="1600195"/>
            <a:ext cx="10972800" cy="6400800"/>
          </a:xfrm>
          <a:prstGeom prst="rect">
            <a:avLst/>
          </a:prstGeom>
        </p:spPr>
        <p:txBody>
          <a:bodyPr anchorCtr="0" anchor="t" bIns="182850" lIns="182850" spcFirstLastPara="1" rIns="182850" wrap="square" tIns="182850">
            <a:noAutofit/>
          </a:bodyPr>
          <a:lstStyle>
            <a:lvl1pPr lvl="0" rtl="0">
              <a:spcBef>
                <a:spcPts val="0"/>
              </a:spcBef>
              <a:spcAft>
                <a:spcPts val="0"/>
              </a:spcAft>
              <a:buClr>
                <a:srgbClr val="CDDCDC"/>
              </a:buClr>
              <a:buSzPts val="4800"/>
              <a:buNone/>
              <a:defRPr sz="4800">
                <a:solidFill>
                  <a:srgbClr val="CDDCDC"/>
                </a:solidFill>
              </a:defRPr>
            </a:lvl1pPr>
            <a:lvl2pPr lvl="1" rtl="0">
              <a:spcBef>
                <a:spcPts val="0"/>
              </a:spcBef>
              <a:spcAft>
                <a:spcPts val="0"/>
              </a:spcAft>
              <a:buClr>
                <a:srgbClr val="CDDCDC"/>
              </a:buClr>
              <a:buSzPts val="4800"/>
              <a:buNone/>
              <a:defRPr sz="4800">
                <a:solidFill>
                  <a:srgbClr val="CDDCDC"/>
                </a:solidFill>
              </a:defRPr>
            </a:lvl2pPr>
            <a:lvl3pPr lvl="2" rtl="0">
              <a:spcBef>
                <a:spcPts val="0"/>
              </a:spcBef>
              <a:spcAft>
                <a:spcPts val="0"/>
              </a:spcAft>
              <a:buClr>
                <a:srgbClr val="CDDCDC"/>
              </a:buClr>
              <a:buSzPts val="4800"/>
              <a:buNone/>
              <a:defRPr sz="4800">
                <a:solidFill>
                  <a:srgbClr val="CDDCDC"/>
                </a:solidFill>
              </a:defRPr>
            </a:lvl3pPr>
            <a:lvl4pPr lvl="3" rtl="0">
              <a:spcBef>
                <a:spcPts val="0"/>
              </a:spcBef>
              <a:spcAft>
                <a:spcPts val="0"/>
              </a:spcAft>
              <a:buClr>
                <a:srgbClr val="CDDCDC"/>
              </a:buClr>
              <a:buSzPts val="4800"/>
              <a:buNone/>
              <a:defRPr sz="4800">
                <a:solidFill>
                  <a:srgbClr val="CDDCDC"/>
                </a:solidFill>
              </a:defRPr>
            </a:lvl4pPr>
            <a:lvl5pPr lvl="4" rtl="0">
              <a:spcBef>
                <a:spcPts val="0"/>
              </a:spcBef>
              <a:spcAft>
                <a:spcPts val="0"/>
              </a:spcAft>
              <a:buClr>
                <a:srgbClr val="CDDCDC"/>
              </a:buClr>
              <a:buSzPts val="4800"/>
              <a:buNone/>
              <a:defRPr sz="4800">
                <a:solidFill>
                  <a:srgbClr val="CDDCDC"/>
                </a:solidFill>
              </a:defRPr>
            </a:lvl5pPr>
            <a:lvl6pPr lvl="5" rtl="0">
              <a:spcBef>
                <a:spcPts val="0"/>
              </a:spcBef>
              <a:spcAft>
                <a:spcPts val="0"/>
              </a:spcAft>
              <a:buClr>
                <a:srgbClr val="CDDCDC"/>
              </a:buClr>
              <a:buSzPts val="4800"/>
              <a:buNone/>
              <a:defRPr sz="4800">
                <a:solidFill>
                  <a:srgbClr val="CDDCDC"/>
                </a:solidFill>
              </a:defRPr>
            </a:lvl6pPr>
            <a:lvl7pPr lvl="6" rtl="0">
              <a:spcBef>
                <a:spcPts val="0"/>
              </a:spcBef>
              <a:spcAft>
                <a:spcPts val="0"/>
              </a:spcAft>
              <a:buClr>
                <a:srgbClr val="CDDCDC"/>
              </a:buClr>
              <a:buSzPts val="4800"/>
              <a:buNone/>
              <a:defRPr sz="4800">
                <a:solidFill>
                  <a:srgbClr val="CDDCDC"/>
                </a:solidFill>
              </a:defRPr>
            </a:lvl7pPr>
            <a:lvl8pPr lvl="7" rtl="0">
              <a:spcBef>
                <a:spcPts val="0"/>
              </a:spcBef>
              <a:spcAft>
                <a:spcPts val="0"/>
              </a:spcAft>
              <a:buClr>
                <a:srgbClr val="CDDCDC"/>
              </a:buClr>
              <a:buSzPts val="4800"/>
              <a:buNone/>
              <a:defRPr sz="4800">
                <a:solidFill>
                  <a:srgbClr val="CDDCDC"/>
                </a:solidFill>
              </a:defRPr>
            </a:lvl8pPr>
            <a:lvl9pPr lvl="8" rtl="0">
              <a:spcBef>
                <a:spcPts val="0"/>
              </a:spcBef>
              <a:spcAft>
                <a:spcPts val="0"/>
              </a:spcAft>
              <a:buClr>
                <a:srgbClr val="CDDCDC"/>
              </a:buClr>
              <a:buSzPts val="4800"/>
              <a:buNone/>
              <a:defRPr sz="4800">
                <a:solidFill>
                  <a:srgbClr val="CDDCDC"/>
                </a:solidFill>
              </a:defRPr>
            </a:lvl9pPr>
          </a:lstStyle>
          <a:p/>
        </p:txBody>
      </p:sp>
      <p:sp>
        <p:nvSpPr>
          <p:cNvPr id="44" name="Google Shape;44;p7"/>
          <p:cNvSpPr txBox="1"/>
          <p:nvPr>
            <p:ph idx="1" type="subTitle"/>
          </p:nvPr>
        </p:nvSpPr>
        <p:spPr>
          <a:xfrm>
            <a:off x="6398250" y="894080"/>
            <a:ext cx="10972800" cy="759900"/>
          </a:xfrm>
          <a:prstGeom prst="rect">
            <a:avLst/>
          </a:prstGeom>
        </p:spPr>
        <p:txBody>
          <a:bodyPr anchorCtr="0" anchor="t" bIns="182850" lIns="182850" spcFirstLastPara="1" rIns="182850" wrap="square" tIns="182850">
            <a:noAutofit/>
          </a:bodyPr>
          <a:lstStyle>
            <a:lvl1pPr lvl="0" rtl="0">
              <a:spcBef>
                <a:spcPts val="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1pPr>
            <a:lvl2pPr lvl="1"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2pPr>
            <a:lvl3pPr lvl="2" rtl="0">
              <a:spcBef>
                <a:spcPts val="3200"/>
              </a:spcBef>
              <a:spcAft>
                <a:spcPts val="0"/>
              </a:spcAft>
              <a:buClr>
                <a:srgbClr val="CDDCDC"/>
              </a:buClr>
              <a:buSzPts val="2200"/>
              <a:buFont typeface="Space Grotesk"/>
              <a:buNone/>
              <a:defRPr sz="2200">
                <a:solidFill>
                  <a:srgbClr val="CDDCDC"/>
                </a:solidFill>
                <a:latin typeface="Space Grotesk"/>
                <a:ea typeface="Space Grotesk"/>
                <a:cs typeface="Space Grotesk"/>
                <a:sym typeface="Space Grotesk"/>
              </a:defRPr>
            </a:lvl3pPr>
            <a:lvl4pPr lvl="3"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4pPr>
            <a:lvl5pPr lvl="4"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5pPr>
            <a:lvl6pPr lvl="5"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6pPr>
            <a:lvl7pPr lvl="6"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7pPr>
            <a:lvl8pPr lvl="7" rtl="0">
              <a:spcBef>
                <a:spcPts val="3200"/>
              </a:spcBef>
              <a:spcAft>
                <a:spcPts val="0"/>
              </a:spcAft>
              <a:buClr>
                <a:srgbClr val="CDDCDC"/>
              </a:buClr>
              <a:buSzPts val="2200"/>
              <a:buFont typeface="Space Grotesk"/>
              <a:buNone/>
              <a:defRPr>
                <a:solidFill>
                  <a:srgbClr val="CDDCDC"/>
                </a:solidFill>
                <a:latin typeface="Space Grotesk"/>
                <a:ea typeface="Space Grotesk"/>
                <a:cs typeface="Space Grotesk"/>
                <a:sym typeface="Space Grotesk"/>
              </a:defRPr>
            </a:lvl8pPr>
            <a:lvl9pPr lvl="8" rtl="0">
              <a:spcBef>
                <a:spcPts val="3200"/>
              </a:spcBef>
              <a:spcAft>
                <a:spcPts val="3200"/>
              </a:spcAft>
              <a:buClr>
                <a:srgbClr val="CDDCDC"/>
              </a:buClr>
              <a:buSzPts val="2200"/>
              <a:buFont typeface="Space Grotesk"/>
              <a:buNone/>
              <a:defRPr>
                <a:solidFill>
                  <a:srgbClr val="CDDCDC"/>
                </a:solidFill>
                <a:latin typeface="Space Grotesk"/>
                <a:ea typeface="Space Grotesk"/>
                <a:cs typeface="Space Grotesk"/>
                <a:sym typeface="Space Grotesk"/>
              </a:defRPr>
            </a:lvl9pPr>
          </a:lstStyle>
          <a:p/>
        </p:txBody>
      </p:sp>
      <p:pic>
        <p:nvPicPr>
          <p:cNvPr id="45" name="Google Shape;45;p7"/>
          <p:cNvPicPr preferRelativeResize="0"/>
          <p:nvPr/>
        </p:nvPicPr>
        <p:blipFill rotWithShape="1">
          <a:blip r:embed="rId2">
            <a:alphaModFix amt="60000"/>
          </a:blip>
          <a:srcRect b="2533" l="55835" r="2002" t="33658"/>
          <a:stretch/>
        </p:blipFill>
        <p:spPr>
          <a:xfrm flipH="1" rot="5400000">
            <a:off x="282873" y="-282878"/>
            <a:ext cx="3944053" cy="4509803"/>
          </a:xfrm>
          <a:prstGeom prst="rect">
            <a:avLst/>
          </a:prstGeom>
          <a:noFill/>
          <a:ln>
            <a:noFill/>
          </a:ln>
        </p:spPr>
      </p:pic>
      <p:pic>
        <p:nvPicPr>
          <p:cNvPr id="46" name="Google Shape;46;p7"/>
          <p:cNvPicPr preferRelativeResize="0"/>
          <p:nvPr/>
        </p:nvPicPr>
        <p:blipFill rotWithShape="1">
          <a:blip r:embed="rId2">
            <a:alphaModFix amt="60000"/>
          </a:blip>
          <a:srcRect b="2533" l="55835" r="2002" t="33658"/>
          <a:stretch/>
        </p:blipFill>
        <p:spPr>
          <a:xfrm flipH="1" rot="-5400000">
            <a:off x="286577" y="5505548"/>
            <a:ext cx="4248148" cy="4857552"/>
          </a:xfrm>
          <a:prstGeom prst="rect">
            <a:avLst/>
          </a:prstGeom>
          <a:noFill/>
          <a:ln>
            <a:noFill/>
          </a:ln>
        </p:spPr>
      </p:pic>
      <p:pic>
        <p:nvPicPr>
          <p:cNvPr id="47" name="Google Shape;47;p7"/>
          <p:cNvPicPr preferRelativeResize="0"/>
          <p:nvPr/>
        </p:nvPicPr>
        <p:blipFill rotWithShape="1">
          <a:blip r:embed="rId2">
            <a:alphaModFix amt="60000"/>
          </a:blip>
          <a:srcRect b="31460" l="56214" r="1623" t="6742"/>
          <a:stretch/>
        </p:blipFill>
        <p:spPr>
          <a:xfrm flipH="1" rot="-5400000">
            <a:off x="210014" y="2095961"/>
            <a:ext cx="4248148" cy="4704425"/>
          </a:xfrm>
          <a:prstGeom prst="rect">
            <a:avLst/>
          </a:prstGeom>
          <a:noFill/>
          <a:ln>
            <a:noFill/>
          </a:ln>
        </p:spPr>
      </p:pic>
    </p:spTree>
  </p:cSld>
  <p:clrMapOvr>
    <a:masterClrMapping/>
  </p:clrMapOvr>
  <p:extLst>
    <p:ext uri="{DCECCB84-F9BA-43D5-87BE-67443E8EF086}">
      <p15:sldGuideLst>
        <p15:guide id="1" pos="3900">
          <p15:clr>
            <a:srgbClr val="00FF00"/>
          </p15:clr>
        </p15:guide>
        <p15:guide id="2" pos="4032">
          <p15:clr>
            <a:srgbClr val="00FF00"/>
          </p15:clr>
        </p15:guide>
        <p15:guide id="3" pos="7488">
          <p15:clr>
            <a:srgbClr val="00FF00"/>
          </p15:clr>
        </p15:guide>
        <p15:guide id="4" pos="7620">
          <p15:clr>
            <a:srgbClr val="00FF00"/>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 Table of Contents - Light">
  <p:cSld name="TITLE_1_3">
    <p:bg>
      <p:bgPr>
        <a:solidFill>
          <a:srgbClr val="FFFFFF"/>
        </a:solidFill>
      </p:bgPr>
    </p:bg>
    <p:spTree>
      <p:nvGrpSpPr>
        <p:cNvPr id="48" name="Shape 48"/>
        <p:cNvGrpSpPr/>
        <p:nvPr/>
      </p:nvGrpSpPr>
      <p:grpSpPr>
        <a:xfrm>
          <a:off x="0" y="0"/>
          <a:ext cx="0" cy="0"/>
          <a:chOff x="0" y="0"/>
          <a:chExt cx="0" cy="0"/>
        </a:xfrm>
      </p:grpSpPr>
      <p:pic>
        <p:nvPicPr>
          <p:cNvPr id="49" name="Google Shape;49;p8"/>
          <p:cNvPicPr preferRelativeResize="0"/>
          <p:nvPr/>
        </p:nvPicPr>
        <p:blipFill rotWithShape="1">
          <a:blip r:embed="rId2">
            <a:alphaModFix/>
          </a:blip>
          <a:srcRect b="0" l="35529" r="0" t="0"/>
          <a:stretch/>
        </p:blipFill>
        <p:spPr>
          <a:xfrm>
            <a:off x="0" y="0"/>
            <a:ext cx="6190502" cy="5281366"/>
          </a:xfrm>
          <a:prstGeom prst="rect">
            <a:avLst/>
          </a:prstGeom>
          <a:noFill/>
          <a:ln>
            <a:noFill/>
          </a:ln>
        </p:spPr>
      </p:pic>
      <p:pic>
        <p:nvPicPr>
          <p:cNvPr id="50" name="Google Shape;50;p8"/>
          <p:cNvPicPr preferRelativeResize="0"/>
          <p:nvPr/>
        </p:nvPicPr>
        <p:blipFill rotWithShape="1">
          <a:blip r:embed="rId2">
            <a:alphaModFix/>
          </a:blip>
          <a:srcRect b="0" l="35337" r="0" t="8045"/>
          <a:stretch/>
        </p:blipFill>
        <p:spPr>
          <a:xfrm flipH="1" rot="10800000">
            <a:off x="-17775" y="5236350"/>
            <a:ext cx="6206528" cy="4854600"/>
          </a:xfrm>
          <a:prstGeom prst="rect">
            <a:avLst/>
          </a:prstGeom>
          <a:noFill/>
          <a:ln>
            <a:noFill/>
          </a:ln>
        </p:spPr>
      </p:pic>
      <p:sp>
        <p:nvSpPr>
          <p:cNvPr id="51" name="Google Shape;51;p8"/>
          <p:cNvSpPr txBox="1"/>
          <p:nvPr>
            <p:ph type="ctrTitle"/>
          </p:nvPr>
        </p:nvSpPr>
        <p:spPr>
          <a:xfrm>
            <a:off x="6400800" y="1600200"/>
            <a:ext cx="11201400" cy="6400800"/>
          </a:xfrm>
          <a:prstGeom prst="rect">
            <a:avLst/>
          </a:prstGeom>
        </p:spPr>
        <p:txBody>
          <a:bodyPr anchorCtr="0" anchor="t" bIns="182850" lIns="182850" spcFirstLastPara="1" rIns="182850" wrap="square" tIns="182850">
            <a:noAutofit/>
          </a:bodyPr>
          <a:lstStyle>
            <a:lvl1pPr lvl="0" rtl="0">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52" name="Google Shape;52;p8"/>
          <p:cNvSpPr txBox="1"/>
          <p:nvPr>
            <p:ph idx="1" type="subTitle"/>
          </p:nvPr>
        </p:nvSpPr>
        <p:spPr>
          <a:xfrm>
            <a:off x="6398250" y="894080"/>
            <a:ext cx="10972800" cy="759900"/>
          </a:xfrm>
          <a:prstGeom prst="rect">
            <a:avLst/>
          </a:prstGeom>
        </p:spPr>
        <p:txBody>
          <a:bodyPr anchorCtr="0" anchor="t" bIns="182850" lIns="182850" spcFirstLastPara="1" rIns="182850" wrap="square" tIns="182850">
            <a:noAutofit/>
          </a:bodyPr>
          <a:lstStyle>
            <a:lvl1pPr lvl="0" rtl="0">
              <a:spcBef>
                <a:spcPts val="0"/>
              </a:spcBef>
              <a:spcAft>
                <a:spcPts val="0"/>
              </a:spcAft>
              <a:buSzPts val="2200"/>
              <a:buFont typeface="Space Grotesk"/>
              <a:buNone/>
              <a:defRPr sz="2200">
                <a:latin typeface="Space Grotesk"/>
                <a:ea typeface="Space Grotesk"/>
                <a:cs typeface="Space Grotesk"/>
                <a:sym typeface="Space Grotesk"/>
              </a:defRPr>
            </a:lvl1pPr>
            <a:lvl2pPr lvl="1" rtl="0">
              <a:spcBef>
                <a:spcPts val="3200"/>
              </a:spcBef>
              <a:spcAft>
                <a:spcPts val="0"/>
              </a:spcAft>
              <a:buSzPts val="2200"/>
              <a:buFont typeface="Space Grotesk"/>
              <a:buNone/>
              <a:defRPr sz="2200">
                <a:latin typeface="Space Grotesk"/>
                <a:ea typeface="Space Grotesk"/>
                <a:cs typeface="Space Grotesk"/>
                <a:sym typeface="Space Grotesk"/>
              </a:defRPr>
            </a:lvl2pPr>
            <a:lvl3pPr lvl="2" rtl="0">
              <a:spcBef>
                <a:spcPts val="3200"/>
              </a:spcBef>
              <a:spcAft>
                <a:spcPts val="0"/>
              </a:spcAft>
              <a:buSzPts val="2200"/>
              <a:buFont typeface="Space Grotesk"/>
              <a:buNone/>
              <a:defRPr sz="2200">
                <a:latin typeface="Space Grotesk"/>
                <a:ea typeface="Space Grotesk"/>
                <a:cs typeface="Space Grotesk"/>
                <a:sym typeface="Space Grotesk"/>
              </a:defRPr>
            </a:lvl3pPr>
            <a:lvl4pPr lvl="3" rtl="0">
              <a:spcBef>
                <a:spcPts val="3200"/>
              </a:spcBef>
              <a:spcAft>
                <a:spcPts val="0"/>
              </a:spcAft>
              <a:buSzPts val="2200"/>
              <a:buFont typeface="Space Grotesk"/>
              <a:buNone/>
              <a:defRPr>
                <a:latin typeface="Space Grotesk"/>
                <a:ea typeface="Space Grotesk"/>
                <a:cs typeface="Space Grotesk"/>
                <a:sym typeface="Space Grotesk"/>
              </a:defRPr>
            </a:lvl4pPr>
            <a:lvl5pPr lvl="4" rtl="0">
              <a:spcBef>
                <a:spcPts val="3200"/>
              </a:spcBef>
              <a:spcAft>
                <a:spcPts val="0"/>
              </a:spcAft>
              <a:buSzPts val="2200"/>
              <a:buFont typeface="Space Grotesk"/>
              <a:buNone/>
              <a:defRPr>
                <a:latin typeface="Space Grotesk"/>
                <a:ea typeface="Space Grotesk"/>
                <a:cs typeface="Space Grotesk"/>
                <a:sym typeface="Space Grotesk"/>
              </a:defRPr>
            </a:lvl5pPr>
            <a:lvl6pPr lvl="5" rtl="0">
              <a:spcBef>
                <a:spcPts val="3200"/>
              </a:spcBef>
              <a:spcAft>
                <a:spcPts val="0"/>
              </a:spcAft>
              <a:buSzPts val="2200"/>
              <a:buFont typeface="Space Grotesk"/>
              <a:buNone/>
              <a:defRPr>
                <a:latin typeface="Space Grotesk"/>
                <a:ea typeface="Space Grotesk"/>
                <a:cs typeface="Space Grotesk"/>
                <a:sym typeface="Space Grotesk"/>
              </a:defRPr>
            </a:lvl6pPr>
            <a:lvl7pPr lvl="6" rtl="0">
              <a:spcBef>
                <a:spcPts val="3200"/>
              </a:spcBef>
              <a:spcAft>
                <a:spcPts val="0"/>
              </a:spcAft>
              <a:buSzPts val="2200"/>
              <a:buFont typeface="Space Grotesk"/>
              <a:buNone/>
              <a:defRPr>
                <a:latin typeface="Space Grotesk"/>
                <a:ea typeface="Space Grotesk"/>
                <a:cs typeface="Space Grotesk"/>
                <a:sym typeface="Space Grotesk"/>
              </a:defRPr>
            </a:lvl7pPr>
            <a:lvl8pPr lvl="7" rtl="0">
              <a:spcBef>
                <a:spcPts val="3200"/>
              </a:spcBef>
              <a:spcAft>
                <a:spcPts val="0"/>
              </a:spcAft>
              <a:buSzPts val="2200"/>
              <a:buFont typeface="Space Grotesk"/>
              <a:buNone/>
              <a:defRPr>
                <a:latin typeface="Space Grotesk"/>
                <a:ea typeface="Space Grotesk"/>
                <a:cs typeface="Space Grotesk"/>
                <a:sym typeface="Space Grotesk"/>
              </a:defRPr>
            </a:lvl8pPr>
            <a:lvl9pPr lvl="8" rtl="0">
              <a:spcBef>
                <a:spcPts val="3200"/>
              </a:spcBef>
              <a:spcAft>
                <a:spcPts val="3200"/>
              </a:spcAft>
              <a:buSzPts val="2200"/>
              <a:buFont typeface="Space Grotesk"/>
              <a:buNone/>
              <a:defRPr>
                <a:latin typeface="Space Grotesk"/>
                <a:ea typeface="Space Grotesk"/>
                <a:cs typeface="Space Grotesk"/>
                <a:sym typeface="Space Grotesk"/>
              </a:defRPr>
            </a:lvl9pPr>
          </a:lstStyle>
          <a:p/>
        </p:txBody>
      </p:sp>
    </p:spTree>
  </p:cSld>
  <p:clrMapOvr>
    <a:masterClrMapping/>
  </p:clrMapOvr>
  <p:extLst>
    <p:ext uri="{DCECCB84-F9BA-43D5-87BE-67443E8EF086}">
      <p15:sldGuideLst>
        <p15:guide id="1" pos="3900">
          <p15:clr>
            <a:srgbClr val="00FF00"/>
          </p15:clr>
        </p15:guide>
        <p15:guide id="2" pos="4032">
          <p15:clr>
            <a:srgbClr val="00FF00"/>
          </p15:clr>
        </p15:guide>
        <p15:guide id="3" pos="7488">
          <p15:clr>
            <a:srgbClr val="00FF00"/>
          </p15:clr>
        </p15:guide>
        <p15:guide id="4" pos="7620">
          <p15:clr>
            <a:srgbClr val="00FF00"/>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Table of Contents - Light">
  <p:cSld name="TITLE_1_2">
    <p:bg>
      <p:bgPr>
        <a:noFill/>
      </p:bgPr>
    </p:bg>
    <p:spTree>
      <p:nvGrpSpPr>
        <p:cNvPr id="53" name="Shape 53"/>
        <p:cNvGrpSpPr/>
        <p:nvPr/>
      </p:nvGrpSpPr>
      <p:grpSpPr>
        <a:xfrm>
          <a:off x="0" y="0"/>
          <a:ext cx="0" cy="0"/>
          <a:chOff x="0" y="0"/>
          <a:chExt cx="0" cy="0"/>
        </a:xfrm>
      </p:grpSpPr>
      <p:pic>
        <p:nvPicPr>
          <p:cNvPr id="54" name="Google Shape;54;p9"/>
          <p:cNvPicPr preferRelativeResize="0"/>
          <p:nvPr/>
        </p:nvPicPr>
        <p:blipFill rotWithShape="1">
          <a:blip r:embed="rId2">
            <a:alphaModFix/>
          </a:blip>
          <a:srcRect b="0" l="55367" r="0" t="0"/>
          <a:stretch/>
        </p:blipFill>
        <p:spPr>
          <a:xfrm>
            <a:off x="0" y="0"/>
            <a:ext cx="4800602" cy="5915876"/>
          </a:xfrm>
          <a:prstGeom prst="rect">
            <a:avLst/>
          </a:prstGeom>
          <a:noFill/>
          <a:ln>
            <a:noFill/>
          </a:ln>
        </p:spPr>
      </p:pic>
      <p:pic>
        <p:nvPicPr>
          <p:cNvPr id="55" name="Google Shape;55;p9"/>
          <p:cNvPicPr preferRelativeResize="0"/>
          <p:nvPr/>
        </p:nvPicPr>
        <p:blipFill rotWithShape="1">
          <a:blip r:embed="rId2">
            <a:alphaModFix/>
          </a:blip>
          <a:srcRect b="0" l="55365" r="711" t="29577"/>
          <a:stretch/>
        </p:blipFill>
        <p:spPr>
          <a:xfrm rot="10800000">
            <a:off x="-14797" y="5915875"/>
            <a:ext cx="4717747" cy="4160275"/>
          </a:xfrm>
          <a:prstGeom prst="rect">
            <a:avLst/>
          </a:prstGeom>
          <a:noFill/>
          <a:ln>
            <a:noFill/>
          </a:ln>
        </p:spPr>
      </p:pic>
      <p:sp>
        <p:nvSpPr>
          <p:cNvPr id="56" name="Google Shape;56;p9"/>
          <p:cNvSpPr txBox="1"/>
          <p:nvPr>
            <p:ph type="ctrTitle"/>
          </p:nvPr>
        </p:nvSpPr>
        <p:spPr>
          <a:xfrm>
            <a:off x="4949900" y="1600200"/>
            <a:ext cx="12642900" cy="6400800"/>
          </a:xfrm>
          <a:prstGeom prst="rect">
            <a:avLst/>
          </a:prstGeom>
        </p:spPr>
        <p:txBody>
          <a:bodyPr anchorCtr="0" anchor="t" bIns="182850" lIns="182850" spcFirstLastPara="1" rIns="182850" wrap="square" tIns="182850">
            <a:noAutofit/>
          </a:bodyPr>
          <a:lstStyle>
            <a:lvl1pPr lvl="0" rtl="0">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57" name="Google Shape;57;p9"/>
          <p:cNvSpPr txBox="1"/>
          <p:nvPr>
            <p:ph idx="1" type="subTitle"/>
          </p:nvPr>
        </p:nvSpPr>
        <p:spPr>
          <a:xfrm>
            <a:off x="4946900" y="685799"/>
            <a:ext cx="12394200" cy="914400"/>
          </a:xfrm>
          <a:prstGeom prst="rect">
            <a:avLst/>
          </a:prstGeom>
        </p:spPr>
        <p:txBody>
          <a:bodyPr anchorCtr="0" anchor="b" bIns="182850" lIns="182850" spcFirstLastPara="1" rIns="182850" wrap="square" tIns="182850">
            <a:noAutofit/>
          </a:bodyPr>
          <a:lstStyle>
            <a:lvl1pPr lvl="0" rtl="0">
              <a:spcBef>
                <a:spcPts val="0"/>
              </a:spcBef>
              <a:spcAft>
                <a:spcPts val="0"/>
              </a:spcAft>
              <a:buSzPts val="2200"/>
              <a:buFont typeface="Space Grotesk"/>
              <a:buNone/>
              <a:defRPr sz="2200">
                <a:latin typeface="Space Grotesk"/>
                <a:ea typeface="Space Grotesk"/>
                <a:cs typeface="Space Grotesk"/>
                <a:sym typeface="Space Grotesk"/>
              </a:defRPr>
            </a:lvl1pPr>
            <a:lvl2pPr lvl="1" rtl="0">
              <a:spcBef>
                <a:spcPts val="0"/>
              </a:spcBef>
              <a:spcAft>
                <a:spcPts val="0"/>
              </a:spcAft>
              <a:buSzPts val="2200"/>
              <a:buFont typeface="Space Grotesk"/>
              <a:buNone/>
              <a:defRPr sz="2200">
                <a:latin typeface="Space Grotesk"/>
                <a:ea typeface="Space Grotesk"/>
                <a:cs typeface="Space Grotesk"/>
                <a:sym typeface="Space Grotesk"/>
              </a:defRPr>
            </a:lvl2pPr>
            <a:lvl3pPr lvl="2" rtl="0">
              <a:spcBef>
                <a:spcPts val="3200"/>
              </a:spcBef>
              <a:spcAft>
                <a:spcPts val="0"/>
              </a:spcAft>
              <a:buSzPts val="2200"/>
              <a:buFont typeface="Space Grotesk"/>
              <a:buNone/>
              <a:defRPr sz="2200">
                <a:latin typeface="Space Grotesk"/>
                <a:ea typeface="Space Grotesk"/>
                <a:cs typeface="Space Grotesk"/>
                <a:sym typeface="Space Grotesk"/>
              </a:defRPr>
            </a:lvl3pPr>
            <a:lvl4pPr lvl="3" rtl="0">
              <a:spcBef>
                <a:spcPts val="3200"/>
              </a:spcBef>
              <a:spcAft>
                <a:spcPts val="0"/>
              </a:spcAft>
              <a:buSzPts val="2200"/>
              <a:buFont typeface="Space Grotesk"/>
              <a:buNone/>
              <a:defRPr>
                <a:latin typeface="Space Grotesk"/>
                <a:ea typeface="Space Grotesk"/>
                <a:cs typeface="Space Grotesk"/>
                <a:sym typeface="Space Grotesk"/>
              </a:defRPr>
            </a:lvl4pPr>
            <a:lvl5pPr lvl="4" rtl="0">
              <a:spcBef>
                <a:spcPts val="3200"/>
              </a:spcBef>
              <a:spcAft>
                <a:spcPts val="0"/>
              </a:spcAft>
              <a:buSzPts val="2200"/>
              <a:buFont typeface="Space Grotesk"/>
              <a:buNone/>
              <a:defRPr>
                <a:latin typeface="Space Grotesk"/>
                <a:ea typeface="Space Grotesk"/>
                <a:cs typeface="Space Grotesk"/>
                <a:sym typeface="Space Grotesk"/>
              </a:defRPr>
            </a:lvl5pPr>
            <a:lvl6pPr lvl="5" rtl="0">
              <a:spcBef>
                <a:spcPts val="3200"/>
              </a:spcBef>
              <a:spcAft>
                <a:spcPts val="0"/>
              </a:spcAft>
              <a:buSzPts val="2200"/>
              <a:buFont typeface="Space Grotesk"/>
              <a:buNone/>
              <a:defRPr>
                <a:latin typeface="Space Grotesk"/>
                <a:ea typeface="Space Grotesk"/>
                <a:cs typeface="Space Grotesk"/>
                <a:sym typeface="Space Grotesk"/>
              </a:defRPr>
            </a:lvl6pPr>
            <a:lvl7pPr lvl="6" rtl="0">
              <a:spcBef>
                <a:spcPts val="3200"/>
              </a:spcBef>
              <a:spcAft>
                <a:spcPts val="0"/>
              </a:spcAft>
              <a:buSzPts val="2200"/>
              <a:buFont typeface="Space Grotesk"/>
              <a:buNone/>
              <a:defRPr>
                <a:latin typeface="Space Grotesk"/>
                <a:ea typeface="Space Grotesk"/>
                <a:cs typeface="Space Grotesk"/>
                <a:sym typeface="Space Grotesk"/>
              </a:defRPr>
            </a:lvl7pPr>
            <a:lvl8pPr lvl="7" rtl="0">
              <a:spcBef>
                <a:spcPts val="3200"/>
              </a:spcBef>
              <a:spcAft>
                <a:spcPts val="0"/>
              </a:spcAft>
              <a:buSzPts val="2200"/>
              <a:buFont typeface="Space Grotesk"/>
              <a:buNone/>
              <a:defRPr>
                <a:latin typeface="Space Grotesk"/>
                <a:ea typeface="Space Grotesk"/>
                <a:cs typeface="Space Grotesk"/>
                <a:sym typeface="Space Grotesk"/>
              </a:defRPr>
            </a:lvl8pPr>
            <a:lvl9pPr lvl="8" rtl="0">
              <a:spcBef>
                <a:spcPts val="3200"/>
              </a:spcBef>
              <a:spcAft>
                <a:spcPts val="3200"/>
              </a:spcAft>
              <a:buSzPts val="2200"/>
              <a:buFont typeface="Space Grotesk"/>
              <a:buNone/>
              <a:defRPr>
                <a:latin typeface="Space Grotesk"/>
                <a:ea typeface="Space Grotesk"/>
                <a:cs typeface="Space Grotesk"/>
                <a:sym typeface="Space Grotesk"/>
              </a:defRPr>
            </a:lvl9pPr>
          </a:lstStyle>
          <a:p/>
        </p:txBody>
      </p:sp>
    </p:spTree>
  </p:cSld>
  <p:clrMapOvr>
    <a:masterClrMapping/>
  </p:clrMapOvr>
  <p:extLst>
    <p:ext uri="{DCECCB84-F9BA-43D5-87BE-67443E8EF086}">
      <p15:sldGuideLst>
        <p15:guide id="1" pos="3024">
          <p15:clr>
            <a:srgbClr val="FA7B17"/>
          </p15:clr>
        </p15:guide>
        <p15:guide id="2" pos="3118">
          <p15:clr>
            <a:srgbClr val="FA7B17"/>
          </p15:clr>
        </p15:guide>
        <p15:guide id="3" pos="5710">
          <p15:clr>
            <a:srgbClr val="FA7B17"/>
          </p15:clr>
        </p15:guide>
        <p15:guide id="4" pos="5804">
          <p15:clr>
            <a:srgbClr val="FA7B17"/>
          </p15:clr>
        </p15:guide>
        <p15:guide id="5" pos="8396">
          <p15:clr>
            <a:srgbClr val="FA7B17"/>
          </p15:clr>
        </p15:guide>
        <p15:guide id="6" pos="8490">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 Module Title">
  <p:cSld name="TITLE_1_2_2">
    <p:bg>
      <p:bgPr>
        <a:noFill/>
      </p:bgPr>
    </p:bg>
    <p:spTree>
      <p:nvGrpSpPr>
        <p:cNvPr id="58" name="Shape 58"/>
        <p:cNvGrpSpPr/>
        <p:nvPr/>
      </p:nvGrpSpPr>
      <p:grpSpPr>
        <a:xfrm>
          <a:off x="0" y="0"/>
          <a:ext cx="0" cy="0"/>
          <a:chOff x="0" y="0"/>
          <a:chExt cx="0" cy="0"/>
        </a:xfrm>
      </p:grpSpPr>
      <p:pic>
        <p:nvPicPr>
          <p:cNvPr id="59" name="Google Shape;59;p10"/>
          <p:cNvPicPr preferRelativeResize="0"/>
          <p:nvPr/>
        </p:nvPicPr>
        <p:blipFill rotWithShape="1">
          <a:blip r:embed="rId2">
            <a:alphaModFix/>
          </a:blip>
          <a:srcRect b="-979" l="0" r="73749" t="0"/>
          <a:stretch/>
        </p:blipFill>
        <p:spPr>
          <a:xfrm>
            <a:off x="0" y="-49187"/>
            <a:ext cx="4800602" cy="10156774"/>
          </a:xfrm>
          <a:prstGeom prst="rect">
            <a:avLst/>
          </a:prstGeom>
          <a:noFill/>
          <a:ln>
            <a:noFill/>
          </a:ln>
        </p:spPr>
      </p:pic>
      <p:sp>
        <p:nvSpPr>
          <p:cNvPr id="60" name="Google Shape;60;p10"/>
          <p:cNvSpPr txBox="1"/>
          <p:nvPr>
            <p:ph type="ctrTitle"/>
          </p:nvPr>
        </p:nvSpPr>
        <p:spPr>
          <a:xfrm>
            <a:off x="4947000" y="1600200"/>
            <a:ext cx="12645900" cy="7772400"/>
          </a:xfrm>
          <a:prstGeom prst="rect">
            <a:avLst/>
          </a:prstGeom>
        </p:spPr>
        <p:txBody>
          <a:bodyPr anchorCtr="0" anchor="t" bIns="182850" lIns="182850" spcFirstLastPara="1" rIns="182850" wrap="square" tIns="18285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p:txBody>
      </p:sp>
      <p:sp>
        <p:nvSpPr>
          <p:cNvPr id="61" name="Google Shape;61;p10"/>
          <p:cNvSpPr txBox="1"/>
          <p:nvPr/>
        </p:nvSpPr>
        <p:spPr>
          <a:xfrm>
            <a:off x="4946900" y="685800"/>
            <a:ext cx="12645900" cy="914400"/>
          </a:xfrm>
          <a:prstGeom prst="rect">
            <a:avLst/>
          </a:prstGeom>
          <a:noFill/>
          <a:ln>
            <a:noFill/>
          </a:ln>
        </p:spPr>
        <p:txBody>
          <a:bodyPr anchorCtr="0" anchor="b" bIns="91425" lIns="91425" spcFirstLastPara="1" rIns="91425" wrap="square" tIns="91425">
            <a:noAutofit/>
          </a:bodyPr>
          <a:lstStyle/>
          <a:p>
            <a:pPr indent="0" lvl="0" marL="0" rtl="0" algn="l">
              <a:lnSpc>
                <a:spcPct val="119000"/>
              </a:lnSpc>
              <a:spcBef>
                <a:spcPts val="0"/>
              </a:spcBef>
              <a:spcAft>
                <a:spcPts val="0"/>
              </a:spcAft>
              <a:buNone/>
            </a:pPr>
            <a:r>
              <a:rPr lang="en" sz="2200">
                <a:solidFill>
                  <a:schemeClr val="lt2"/>
                </a:solidFill>
                <a:latin typeface="Space Grotesk"/>
                <a:ea typeface="Space Grotesk"/>
                <a:cs typeface="Space Grotesk"/>
                <a:sym typeface="Space Grotesk"/>
              </a:rPr>
              <a:t>THE DATA CARDS PLAYBOOK</a:t>
            </a:r>
            <a:endParaRPr sz="2200">
              <a:solidFill>
                <a:schemeClr val="lt2"/>
              </a:solidFill>
              <a:latin typeface="Space Grotesk"/>
              <a:ea typeface="Space Grotesk"/>
              <a:cs typeface="Space Grotesk"/>
              <a:sym typeface="Space Grotesk"/>
            </a:endParaRPr>
          </a:p>
        </p:txBody>
      </p:sp>
    </p:spTree>
  </p:cSld>
  <p:clrMapOvr>
    <a:masterClrMapping/>
  </p:clrMapOvr>
  <p:extLst>
    <p:ext uri="{DCECCB84-F9BA-43D5-87BE-67443E8EF086}">
      <p15:sldGuideLst>
        <p15:guide id="1" pos="3024">
          <p15:clr>
            <a:srgbClr val="00FF00"/>
          </p15:clr>
        </p15:guide>
        <p15:guide id="2" pos="3116">
          <p15:clr>
            <a:srgbClr val="00FF00"/>
          </p15:clr>
        </p15:guide>
        <p15:guide id="3" pos="5708">
          <p15:clr>
            <a:srgbClr val="00FF00"/>
          </p15:clr>
        </p15:guide>
        <p15:guide id="4" pos="5806">
          <p15:clr>
            <a:srgbClr val="00FF00"/>
          </p15:clr>
        </p15:guide>
        <p15:guide id="5" pos="8398">
          <p15:clr>
            <a:srgbClr val="00FF00"/>
          </p15:clr>
        </p15:guide>
        <p15:guide id="6" pos="8490">
          <p15:clr>
            <a:srgbClr val="00FF00"/>
          </p15:clr>
        </p15:guide>
      </p15:sldGuideLst>
    </p:ext>
  </p:extLst>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theme" Target="../theme/theme1.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85800" y="698336"/>
            <a:ext cx="12801600" cy="1242600"/>
          </a:xfrm>
          <a:prstGeom prst="rect">
            <a:avLst/>
          </a:prstGeom>
          <a:noFill/>
          <a:ln>
            <a:noFill/>
          </a:ln>
        </p:spPr>
        <p:txBody>
          <a:bodyPr anchorCtr="0" anchor="t" bIns="182850" lIns="182850" spcFirstLastPara="1" rIns="182850" wrap="square" tIns="182850">
            <a:noAutofit/>
          </a:bodyPr>
          <a:lstStyle>
            <a:lvl1pPr lvl="0"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1pPr>
            <a:lvl2pPr lvl="1"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2pPr>
            <a:lvl3pPr lvl="2"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3pPr>
            <a:lvl4pPr lvl="3"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4pPr>
            <a:lvl5pPr lvl="4"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5pPr>
            <a:lvl6pPr lvl="5"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6pPr>
            <a:lvl7pPr lvl="6"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7pPr>
            <a:lvl8pPr lvl="7"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8pPr>
            <a:lvl9pPr lvl="8" rtl="0">
              <a:spcBef>
                <a:spcPts val="0"/>
              </a:spcBef>
              <a:spcAft>
                <a:spcPts val="0"/>
              </a:spcAft>
              <a:buClr>
                <a:schemeClr val="dk2"/>
              </a:buClr>
              <a:buSzPts val="6000"/>
              <a:buFont typeface="Rubik Medium"/>
              <a:buNone/>
              <a:defRPr sz="6000">
                <a:solidFill>
                  <a:schemeClr val="dk2"/>
                </a:solidFill>
                <a:latin typeface="Rubik Medium"/>
                <a:ea typeface="Rubik Medium"/>
                <a:cs typeface="Rubik Medium"/>
                <a:sym typeface="Rubik Medium"/>
              </a:defRPr>
            </a:lvl9pPr>
          </a:lstStyle>
          <a:p/>
        </p:txBody>
      </p:sp>
      <p:sp>
        <p:nvSpPr>
          <p:cNvPr id="7" name="Google Shape;7;p1"/>
          <p:cNvSpPr txBox="1"/>
          <p:nvPr>
            <p:ph idx="1" type="body"/>
          </p:nvPr>
        </p:nvSpPr>
        <p:spPr>
          <a:xfrm>
            <a:off x="685800" y="3120627"/>
            <a:ext cx="12801600" cy="5871300"/>
          </a:xfrm>
          <a:prstGeom prst="rect">
            <a:avLst/>
          </a:prstGeom>
          <a:noFill/>
          <a:ln>
            <a:noFill/>
          </a:ln>
        </p:spPr>
        <p:txBody>
          <a:bodyPr anchorCtr="0" anchor="t" bIns="182850" lIns="182850" spcFirstLastPara="1" rIns="182850" wrap="square" tIns="182850">
            <a:noAutofit/>
          </a:bodyPr>
          <a:lstStyle>
            <a:lvl1pPr indent="-457200" lvl="0" marL="457200" rtl="0">
              <a:lnSpc>
                <a:spcPct val="115000"/>
              </a:lnSpc>
              <a:spcBef>
                <a:spcPts val="0"/>
              </a:spcBef>
              <a:spcAft>
                <a:spcPts val="0"/>
              </a:spcAft>
              <a:buClr>
                <a:schemeClr val="lt2"/>
              </a:buClr>
              <a:buSzPts val="3600"/>
              <a:buFont typeface="Inter"/>
              <a:buChar char="●"/>
              <a:defRPr sz="3600">
                <a:solidFill>
                  <a:schemeClr val="lt2"/>
                </a:solidFill>
                <a:latin typeface="Inter"/>
                <a:ea typeface="Inter"/>
                <a:cs typeface="Inter"/>
                <a:sym typeface="Inter"/>
              </a:defRPr>
            </a:lvl1pPr>
            <a:lvl2pPr indent="-406400" lvl="1" marL="914400" rtl="0">
              <a:lnSpc>
                <a:spcPct val="115000"/>
              </a:lnSpc>
              <a:spcBef>
                <a:spcPts val="3200"/>
              </a:spcBef>
              <a:spcAft>
                <a:spcPts val="0"/>
              </a:spcAft>
              <a:buClr>
                <a:schemeClr val="lt2"/>
              </a:buClr>
              <a:buSzPts val="2800"/>
              <a:buFont typeface="Inter"/>
              <a:buChar char="○"/>
              <a:defRPr sz="2800">
                <a:solidFill>
                  <a:schemeClr val="lt2"/>
                </a:solidFill>
                <a:latin typeface="Inter"/>
                <a:ea typeface="Inter"/>
                <a:cs typeface="Inter"/>
                <a:sym typeface="Inter"/>
              </a:defRPr>
            </a:lvl2pPr>
            <a:lvl3pPr indent="-393700" lvl="2" marL="1371600" rtl="0">
              <a:lnSpc>
                <a:spcPct val="115000"/>
              </a:lnSpc>
              <a:spcBef>
                <a:spcPts val="3200"/>
              </a:spcBef>
              <a:spcAft>
                <a:spcPts val="0"/>
              </a:spcAft>
              <a:buClr>
                <a:schemeClr val="lt2"/>
              </a:buClr>
              <a:buSzPts val="2600"/>
              <a:buFont typeface="Inter"/>
              <a:buChar char="■"/>
              <a:defRPr sz="2600">
                <a:solidFill>
                  <a:schemeClr val="lt2"/>
                </a:solidFill>
                <a:latin typeface="Inter"/>
                <a:ea typeface="Inter"/>
                <a:cs typeface="Inter"/>
                <a:sym typeface="Inter"/>
              </a:defRPr>
            </a:lvl3pPr>
            <a:lvl4pPr indent="-368300" lvl="3" marL="1828800" rtl="0">
              <a:lnSpc>
                <a:spcPct val="115000"/>
              </a:lnSpc>
              <a:spcBef>
                <a:spcPts val="3200"/>
              </a:spcBef>
              <a:spcAft>
                <a:spcPts val="0"/>
              </a:spcAft>
              <a:buClr>
                <a:schemeClr val="lt2"/>
              </a:buClr>
              <a:buSzPts val="2200"/>
              <a:buFont typeface="Inter"/>
              <a:buChar char="●"/>
              <a:defRPr sz="2200">
                <a:solidFill>
                  <a:schemeClr val="lt2"/>
                </a:solidFill>
                <a:latin typeface="Inter"/>
                <a:ea typeface="Inter"/>
                <a:cs typeface="Inter"/>
                <a:sym typeface="Inter"/>
              </a:defRPr>
            </a:lvl4pPr>
            <a:lvl5pPr indent="-368300" lvl="4" marL="2286000" rtl="0">
              <a:lnSpc>
                <a:spcPct val="115000"/>
              </a:lnSpc>
              <a:spcBef>
                <a:spcPts val="3200"/>
              </a:spcBef>
              <a:spcAft>
                <a:spcPts val="0"/>
              </a:spcAft>
              <a:buClr>
                <a:schemeClr val="lt2"/>
              </a:buClr>
              <a:buSzPts val="2200"/>
              <a:buFont typeface="Inter"/>
              <a:buChar char="○"/>
              <a:defRPr sz="2200">
                <a:solidFill>
                  <a:schemeClr val="lt2"/>
                </a:solidFill>
                <a:latin typeface="Inter"/>
                <a:ea typeface="Inter"/>
                <a:cs typeface="Inter"/>
                <a:sym typeface="Inter"/>
              </a:defRPr>
            </a:lvl5pPr>
            <a:lvl6pPr indent="-368300" lvl="5" marL="2743200" rtl="0">
              <a:lnSpc>
                <a:spcPct val="115000"/>
              </a:lnSpc>
              <a:spcBef>
                <a:spcPts val="3200"/>
              </a:spcBef>
              <a:spcAft>
                <a:spcPts val="0"/>
              </a:spcAft>
              <a:buClr>
                <a:schemeClr val="lt2"/>
              </a:buClr>
              <a:buSzPts val="2200"/>
              <a:buFont typeface="Inter"/>
              <a:buChar char="■"/>
              <a:defRPr sz="2200">
                <a:solidFill>
                  <a:schemeClr val="lt2"/>
                </a:solidFill>
                <a:latin typeface="Inter"/>
                <a:ea typeface="Inter"/>
                <a:cs typeface="Inter"/>
                <a:sym typeface="Inter"/>
              </a:defRPr>
            </a:lvl6pPr>
            <a:lvl7pPr indent="-368300" lvl="6" marL="3200400" rtl="0">
              <a:lnSpc>
                <a:spcPct val="115000"/>
              </a:lnSpc>
              <a:spcBef>
                <a:spcPts val="3200"/>
              </a:spcBef>
              <a:spcAft>
                <a:spcPts val="0"/>
              </a:spcAft>
              <a:buClr>
                <a:schemeClr val="lt2"/>
              </a:buClr>
              <a:buSzPts val="2200"/>
              <a:buFont typeface="Inter"/>
              <a:buChar char="●"/>
              <a:defRPr sz="2200">
                <a:solidFill>
                  <a:schemeClr val="lt2"/>
                </a:solidFill>
                <a:latin typeface="Inter"/>
                <a:ea typeface="Inter"/>
                <a:cs typeface="Inter"/>
                <a:sym typeface="Inter"/>
              </a:defRPr>
            </a:lvl7pPr>
            <a:lvl8pPr indent="-368300" lvl="7" marL="3657600" rtl="0">
              <a:lnSpc>
                <a:spcPct val="115000"/>
              </a:lnSpc>
              <a:spcBef>
                <a:spcPts val="3200"/>
              </a:spcBef>
              <a:spcAft>
                <a:spcPts val="0"/>
              </a:spcAft>
              <a:buClr>
                <a:schemeClr val="lt2"/>
              </a:buClr>
              <a:buSzPts val="2200"/>
              <a:buFont typeface="Inter"/>
              <a:buChar char="○"/>
              <a:defRPr sz="2200">
                <a:solidFill>
                  <a:schemeClr val="lt2"/>
                </a:solidFill>
                <a:latin typeface="Inter"/>
                <a:ea typeface="Inter"/>
                <a:cs typeface="Inter"/>
                <a:sym typeface="Inter"/>
              </a:defRPr>
            </a:lvl8pPr>
            <a:lvl9pPr indent="-368300" lvl="8" marL="4114800" rtl="0">
              <a:lnSpc>
                <a:spcPct val="115000"/>
              </a:lnSpc>
              <a:spcBef>
                <a:spcPts val="3200"/>
              </a:spcBef>
              <a:spcAft>
                <a:spcPts val="3200"/>
              </a:spcAft>
              <a:buClr>
                <a:schemeClr val="lt2"/>
              </a:buClr>
              <a:buSzPts val="2200"/>
              <a:buFont typeface="Inter"/>
              <a:buChar char="■"/>
              <a:defRPr sz="2200">
                <a:solidFill>
                  <a:schemeClr val="lt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32">
          <p15:clr>
            <a:srgbClr val="EA4335"/>
          </p15:clr>
        </p15:guide>
        <p15:guide id="2" pos="11088">
          <p15:clr>
            <a:srgbClr val="EA4335"/>
          </p15:clr>
        </p15:guide>
        <p15:guide id="3" orient="horz" pos="432">
          <p15:clr>
            <a:srgbClr val="EA4335"/>
          </p15:clr>
        </p15:guide>
        <p15:guide id="4" orient="horz" pos="5904">
          <p15:clr>
            <a:srgbClr val="EA4335"/>
          </p15:clr>
        </p15:guide>
        <p15:guide id="5" orient="horz" pos="1008">
          <p15:clr>
            <a:srgbClr val="9900F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 Id="rId3" Type="http://schemas.openxmlformats.org/officeDocument/2006/relationships/hyperlink" Target="https://pair-code.github.io/datacardsplaybook/playbook/ask-align-on-agents.pdf"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1.xml"/><Relationship Id="rId3" Type="http://schemas.openxmlformats.org/officeDocument/2006/relationships/hyperlink" Target="http://pair-code.github.io/datacardsplaybook" TargetMode="External"/><Relationship Id="rId4" Type="http://schemas.openxmlformats.org/officeDocument/2006/relationships/hyperlink" Target="https://github.com/pair-code/datacardsplaybook" TargetMode="External"/><Relationship Id="rId5" Type="http://schemas.openxmlformats.org/officeDocument/2006/relationships/hyperlink" Target="https://pair-code.github.io/DataCardsPlaybook" TargetMode="External"/><Relationship Id="rId6"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2.xml"/><Relationship Id="rId3" Type="http://schemas.openxmlformats.org/officeDocument/2006/relationships/hyperlink" Target="http://pair-code.github.io/datacardsplaybook" TargetMode="External"/><Relationship Id="rId4" Type="http://schemas.openxmlformats.org/officeDocument/2006/relationships/hyperlink" Target="https://pair.withgoogle.com/" TargetMode="External"/><Relationship Id="rId5" Type="http://schemas.openxmlformats.org/officeDocument/2006/relationships/hyperlink" Target="https://research.google/" TargetMode="External"/><Relationship Id="rId6" Type="http://schemas.openxmlformats.org/officeDocument/2006/relationships/hyperlink" Target="https://creativecommons.org/licenses/by-sa/4.0/deed.ast" TargetMode="External"/><Relationship Id="rId7"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24.jp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5"/>
          <p:cNvSpPr txBox="1"/>
          <p:nvPr>
            <p:ph type="title"/>
          </p:nvPr>
        </p:nvSpPr>
        <p:spPr>
          <a:xfrm>
            <a:off x="4953939" y="838200"/>
            <a:ext cx="12646200" cy="3657600"/>
          </a:xfrm>
          <a:prstGeom prst="rect">
            <a:avLst/>
          </a:prstGeom>
        </p:spPr>
        <p:txBody>
          <a:bodyPr anchorCtr="0" anchor="t" bIns="182850" lIns="182850" spcFirstLastPara="1" rIns="182850" wrap="square" tIns="182850">
            <a:noAutofit/>
          </a:bodyPr>
          <a:lstStyle/>
          <a:p>
            <a:pPr indent="0" lvl="0" marL="0" rtl="0" algn="l">
              <a:spcBef>
                <a:spcPts val="0"/>
              </a:spcBef>
              <a:spcAft>
                <a:spcPts val="0"/>
              </a:spcAft>
              <a:buNone/>
            </a:pPr>
            <a:r>
              <a:rPr lang="en">
                <a:latin typeface="Rubik SemiBold"/>
                <a:ea typeface="Rubik SemiBold"/>
                <a:cs typeface="Rubik SemiBold"/>
                <a:sym typeface="Rubik SemiBold"/>
              </a:rPr>
              <a:t>The Data Cards Playbook</a:t>
            </a:r>
            <a:endParaRPr>
              <a:latin typeface="Rubik SemiBold"/>
              <a:ea typeface="Rubik SemiBold"/>
              <a:cs typeface="Rubik SemiBold"/>
              <a:sym typeface="Rubik SemiBold"/>
            </a:endParaRPr>
          </a:p>
        </p:txBody>
      </p:sp>
      <p:sp>
        <p:nvSpPr>
          <p:cNvPr id="292" name="Google Shape;292;p45"/>
          <p:cNvSpPr txBox="1"/>
          <p:nvPr>
            <p:ph idx="1" type="subTitle"/>
          </p:nvPr>
        </p:nvSpPr>
        <p:spPr>
          <a:xfrm>
            <a:off x="4946900" y="4495800"/>
            <a:ext cx="12646200" cy="1828800"/>
          </a:xfrm>
          <a:prstGeom prst="rect">
            <a:avLst/>
          </a:prstGeom>
        </p:spPr>
        <p:txBody>
          <a:bodyPr anchorCtr="0" anchor="t" bIns="182850" lIns="182850" spcFirstLastPara="1" rIns="182850" wrap="square" tIns="182850">
            <a:noAutofit/>
          </a:bodyPr>
          <a:lstStyle/>
          <a:p>
            <a:pPr indent="0" lvl="0" marL="0" rtl="0" algn="l">
              <a:spcBef>
                <a:spcPts val="0"/>
              </a:spcBef>
              <a:spcAft>
                <a:spcPts val="3200"/>
              </a:spcAft>
              <a:buNone/>
            </a:pPr>
            <a:r>
              <a:rPr lang="en"/>
              <a:t>A toolkit for purposeful and people-centric dataset documentation for transparency in AI systems.</a:t>
            </a:r>
            <a:endParaRPr/>
          </a:p>
        </p:txBody>
      </p:sp>
      <p:sp>
        <p:nvSpPr>
          <p:cNvPr id="293" name="Google Shape;293;p45"/>
          <p:cNvSpPr txBox="1"/>
          <p:nvPr>
            <p:ph idx="2" type="subTitle"/>
          </p:nvPr>
        </p:nvSpPr>
        <p:spPr>
          <a:xfrm>
            <a:off x="4954650" y="8248650"/>
            <a:ext cx="9729600" cy="8955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u="sng">
                <a:solidFill>
                  <a:schemeClr val="hlink"/>
                </a:solidFill>
                <a:hlinkClick r:id="rId3"/>
              </a:rPr>
              <a:t>https://pair-code.github.io/datacardsplaybook/</a:t>
            </a:r>
            <a:r>
              <a:rPr lang="en"/>
              <a:t>                 #datacardsplaybook</a:t>
            </a:r>
            <a:endParaRPr b="1">
              <a:solidFill>
                <a:srgbClr val="3C4F50"/>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4"/>
          <p:cNvSpPr txBox="1"/>
          <p:nvPr>
            <p:ph type="title"/>
          </p:nvPr>
        </p:nvSpPr>
        <p:spPr>
          <a:xfrm>
            <a:off x="685800" y="685800"/>
            <a:ext cx="16916400" cy="914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rgbClr val="425354"/>
                </a:solidFill>
              </a:rPr>
              <a:t>Checklist</a:t>
            </a:r>
            <a:endParaRPr>
              <a:solidFill>
                <a:srgbClr val="425354"/>
              </a:solidFill>
            </a:endParaRPr>
          </a:p>
        </p:txBody>
      </p:sp>
      <p:sp>
        <p:nvSpPr>
          <p:cNvPr id="407" name="Google Shape;407;p54"/>
          <p:cNvSpPr txBox="1"/>
          <p:nvPr>
            <p:ph type="title"/>
          </p:nvPr>
        </p:nvSpPr>
        <p:spPr>
          <a:xfrm>
            <a:off x="669800" y="2234575"/>
            <a:ext cx="16916400" cy="6578400"/>
          </a:xfrm>
          <a:prstGeom prst="rect">
            <a:avLst/>
          </a:prstGeom>
        </p:spPr>
        <p:txBody>
          <a:bodyPr anchorCtr="0" anchor="t" bIns="0" lIns="0" spcFirstLastPara="1" rIns="0" wrap="square" tIns="0">
            <a:noAutofit/>
          </a:bodyPr>
          <a:lstStyle/>
          <a:p>
            <a:pPr indent="0" lvl="0" marL="0" rtl="0" algn="l">
              <a:lnSpc>
                <a:spcPct val="100000"/>
              </a:lnSpc>
              <a:spcBef>
                <a:spcPts val="0"/>
              </a:spcBef>
              <a:spcAft>
                <a:spcPts val="0"/>
              </a:spcAft>
              <a:buNone/>
            </a:pPr>
            <a:r>
              <a:rPr lang="en" sz="2400">
                <a:solidFill>
                  <a:schemeClr val="accent1"/>
                </a:solidFill>
                <a:latin typeface="Inter"/>
                <a:ea typeface="Inter"/>
                <a:cs typeface="Inter"/>
                <a:sym typeface="Inter"/>
              </a:rPr>
              <a:t>YOU SHOULD NOW HAVE</a:t>
            </a:r>
            <a:endParaRPr sz="2400">
              <a:solidFill>
                <a:schemeClr val="accent1"/>
              </a:solidFill>
              <a:latin typeface="Inter"/>
              <a:ea typeface="Inter"/>
              <a:cs typeface="Inter"/>
              <a:sym typeface="Inter"/>
            </a:endParaRPr>
          </a:p>
          <a:p>
            <a:pPr indent="0" lvl="0" marL="0" rtl="0" algn="l">
              <a:lnSpc>
                <a:spcPct val="100000"/>
              </a:lnSpc>
              <a:spcBef>
                <a:spcPts val="0"/>
              </a:spcBef>
              <a:spcAft>
                <a:spcPts val="0"/>
              </a:spcAft>
              <a:buNone/>
            </a:pPr>
            <a:r>
              <a:rPr lang="en" sz="2400">
                <a:solidFill>
                  <a:schemeClr val="accent1"/>
                </a:solidFill>
                <a:latin typeface="Inter"/>
                <a:ea typeface="Inter"/>
                <a:cs typeface="Inter"/>
                <a:sym typeface="Inter"/>
              </a:rPr>
              <a:t>_</a:t>
            </a:r>
            <a:endParaRPr sz="2400">
              <a:solidFill>
                <a:schemeClr val="accent1"/>
              </a:solidFill>
              <a:latin typeface="Inter"/>
              <a:ea typeface="Inter"/>
              <a:cs typeface="Inter"/>
              <a:sym typeface="Inter"/>
            </a:endParaRPr>
          </a:p>
          <a:p>
            <a:pPr indent="0" lvl="0" marL="0" rtl="0" algn="l">
              <a:lnSpc>
                <a:spcPct val="100000"/>
              </a:lnSpc>
              <a:spcBef>
                <a:spcPts val="0"/>
              </a:spcBef>
              <a:spcAft>
                <a:spcPts val="0"/>
              </a:spcAft>
              <a:buNone/>
            </a:pPr>
            <a:r>
              <a:t/>
            </a:r>
            <a:endParaRPr sz="2800">
              <a:latin typeface="Inter Medium"/>
              <a:ea typeface="Inter Medium"/>
              <a:cs typeface="Inter Medium"/>
              <a:sym typeface="Inter Medium"/>
            </a:endParaRPr>
          </a:p>
          <a:p>
            <a:pPr indent="457200" lvl="0" marL="457200" rtl="0" algn="l">
              <a:lnSpc>
                <a:spcPct val="200000"/>
              </a:lnSpc>
              <a:spcBef>
                <a:spcPts val="2000"/>
              </a:spcBef>
              <a:spcAft>
                <a:spcPts val="0"/>
              </a:spcAft>
              <a:buClr>
                <a:schemeClr val="dk2"/>
              </a:buClr>
              <a:buSzPts val="1100"/>
              <a:buFont typeface="Arial"/>
              <a:buNone/>
            </a:pPr>
            <a:r>
              <a:rPr lang="en" sz="2800">
                <a:solidFill>
                  <a:srgbClr val="425354"/>
                </a:solidFill>
                <a:latin typeface="Inter Medium"/>
                <a:ea typeface="Inter Medium"/>
                <a:cs typeface="Inter Medium"/>
                <a:sym typeface="Inter Medium"/>
              </a:rPr>
              <a:t>Brainstormed lenses for each agreed agent</a:t>
            </a:r>
            <a:endParaRPr sz="2800">
              <a:solidFill>
                <a:srgbClr val="425354"/>
              </a:solidFill>
              <a:latin typeface="Inter Medium"/>
              <a:ea typeface="Inter Medium"/>
              <a:cs typeface="Inter Medium"/>
              <a:sym typeface="Inter Medium"/>
            </a:endParaRPr>
          </a:p>
          <a:p>
            <a:pPr indent="457200" lvl="0" marL="457200" rtl="0" algn="l">
              <a:lnSpc>
                <a:spcPct val="200000"/>
              </a:lnSpc>
              <a:spcBef>
                <a:spcPts val="2000"/>
              </a:spcBef>
              <a:spcAft>
                <a:spcPts val="0"/>
              </a:spcAft>
              <a:buClr>
                <a:schemeClr val="dk2"/>
              </a:buClr>
              <a:buSzPts val="1100"/>
              <a:buFont typeface="Arial"/>
              <a:buNone/>
            </a:pPr>
            <a:r>
              <a:rPr lang="en" sz="2800">
                <a:solidFill>
                  <a:srgbClr val="425354"/>
                </a:solidFill>
                <a:latin typeface="Inter Medium"/>
                <a:ea typeface="Inter Medium"/>
                <a:cs typeface="Inter Medium"/>
                <a:sym typeface="Inter Medium"/>
              </a:rPr>
              <a:t>Explored what the same lens might be for different agents</a:t>
            </a:r>
            <a:endParaRPr sz="2800">
              <a:solidFill>
                <a:srgbClr val="425354"/>
              </a:solidFill>
              <a:latin typeface="Inter Medium"/>
              <a:ea typeface="Inter Medium"/>
              <a:cs typeface="Inter Medium"/>
              <a:sym typeface="Inter Medium"/>
            </a:endParaRPr>
          </a:p>
          <a:p>
            <a:pPr indent="457200" lvl="0" marL="457200" rtl="0" algn="l">
              <a:lnSpc>
                <a:spcPct val="200000"/>
              </a:lnSpc>
              <a:spcBef>
                <a:spcPts val="2000"/>
              </a:spcBef>
              <a:spcAft>
                <a:spcPts val="0"/>
              </a:spcAft>
              <a:buClr>
                <a:schemeClr val="dk2"/>
              </a:buClr>
              <a:buSzPts val="1100"/>
              <a:buFont typeface="Arial"/>
              <a:buNone/>
            </a:pPr>
            <a:r>
              <a:rPr lang="en" sz="2800">
                <a:solidFill>
                  <a:srgbClr val="425354"/>
                </a:solidFill>
                <a:latin typeface="Inter Medium"/>
                <a:ea typeface="Inter Medium"/>
                <a:cs typeface="Inter Medium"/>
                <a:sym typeface="Inter Medium"/>
              </a:rPr>
              <a:t>Prioritized which lenses to include in your Data Card for a given agent</a:t>
            </a:r>
            <a:endParaRPr sz="2800">
              <a:solidFill>
                <a:srgbClr val="425354"/>
              </a:solidFill>
              <a:latin typeface="Inter Medium"/>
              <a:ea typeface="Inter Medium"/>
              <a:cs typeface="Inter Medium"/>
              <a:sym typeface="Inter Medium"/>
            </a:endParaRPr>
          </a:p>
          <a:p>
            <a:pPr indent="457200" lvl="0" marL="457200" rtl="0" algn="l">
              <a:lnSpc>
                <a:spcPct val="200000"/>
              </a:lnSpc>
              <a:spcBef>
                <a:spcPts val="2000"/>
              </a:spcBef>
              <a:spcAft>
                <a:spcPts val="0"/>
              </a:spcAft>
              <a:buClr>
                <a:schemeClr val="dk2"/>
              </a:buClr>
              <a:buSzPts val="1100"/>
              <a:buFont typeface="Arial"/>
              <a:buNone/>
            </a:pPr>
            <a:r>
              <a:rPr lang="en" sz="2800">
                <a:latin typeface="Inter Medium"/>
                <a:ea typeface="Inter Medium"/>
                <a:cs typeface="Inter Medium"/>
                <a:sym typeface="Inter Medium"/>
              </a:rPr>
              <a:t>Everything you need for the scopes brainstorm</a:t>
            </a:r>
            <a:endParaRPr sz="2800">
              <a:latin typeface="Inter Medium"/>
              <a:ea typeface="Inter Medium"/>
              <a:cs typeface="Inter Medium"/>
              <a:sym typeface="Inter Medium"/>
            </a:endParaRPr>
          </a:p>
        </p:txBody>
      </p:sp>
      <p:sp>
        <p:nvSpPr>
          <p:cNvPr id="408" name="Google Shape;408;p54"/>
          <p:cNvSpPr/>
          <p:nvPr/>
        </p:nvSpPr>
        <p:spPr>
          <a:xfrm>
            <a:off x="915975" y="3636067"/>
            <a:ext cx="432300" cy="4227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rgbClr val="FFFFFF"/>
                </a:solidFill>
              </a:rPr>
              <a:t>✔</a:t>
            </a:r>
            <a:endParaRPr sz="2000">
              <a:solidFill>
                <a:srgbClr val="FFFFFF"/>
              </a:solidFill>
            </a:endParaRPr>
          </a:p>
        </p:txBody>
      </p:sp>
      <p:sp>
        <p:nvSpPr>
          <p:cNvPr id="409" name="Google Shape;409;p54"/>
          <p:cNvSpPr/>
          <p:nvPr/>
        </p:nvSpPr>
        <p:spPr>
          <a:xfrm>
            <a:off x="915975" y="4710009"/>
            <a:ext cx="432300" cy="4227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rgbClr val="FFFFFF"/>
                </a:solidFill>
              </a:rPr>
              <a:t>✔</a:t>
            </a:r>
            <a:endParaRPr sz="2000">
              <a:solidFill>
                <a:srgbClr val="FFFFFF"/>
              </a:solidFill>
            </a:endParaRPr>
          </a:p>
        </p:txBody>
      </p:sp>
      <p:sp>
        <p:nvSpPr>
          <p:cNvPr id="410" name="Google Shape;410;p54"/>
          <p:cNvSpPr/>
          <p:nvPr/>
        </p:nvSpPr>
        <p:spPr>
          <a:xfrm>
            <a:off x="915975" y="5860150"/>
            <a:ext cx="432300" cy="4227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rgbClr val="FFFFFF"/>
                </a:solidFill>
              </a:rPr>
              <a:t>✔</a:t>
            </a:r>
            <a:endParaRPr sz="2000">
              <a:solidFill>
                <a:srgbClr val="FFFFFF"/>
              </a:solidFill>
            </a:endParaRPr>
          </a:p>
        </p:txBody>
      </p:sp>
      <p:sp>
        <p:nvSpPr>
          <p:cNvPr id="411" name="Google Shape;411;p54"/>
          <p:cNvSpPr/>
          <p:nvPr/>
        </p:nvSpPr>
        <p:spPr>
          <a:xfrm>
            <a:off x="915975" y="6934092"/>
            <a:ext cx="432300" cy="4227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000">
                <a:solidFill>
                  <a:srgbClr val="FFFFFF"/>
                </a:solidFill>
              </a:rPr>
              <a:t>✔</a:t>
            </a:r>
            <a:endParaRPr sz="20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55"/>
          <p:cNvSpPr txBox="1"/>
          <p:nvPr/>
        </p:nvSpPr>
        <p:spPr>
          <a:xfrm>
            <a:off x="4955475" y="2935633"/>
            <a:ext cx="11449800" cy="3956400"/>
          </a:xfrm>
          <a:prstGeom prst="rect">
            <a:avLst/>
          </a:prstGeom>
          <a:noFill/>
          <a:ln>
            <a:noFill/>
          </a:ln>
        </p:spPr>
        <p:txBody>
          <a:bodyPr anchorCtr="0" anchor="t" bIns="91425" lIns="91425" spcFirstLastPara="1" rIns="91425" wrap="square" tIns="91425">
            <a:spAutoFit/>
          </a:bodyPr>
          <a:lstStyle/>
          <a:p>
            <a:pPr indent="0" lvl="0" marL="0" rtl="0" algn="l">
              <a:lnSpc>
                <a:spcPct val="136000"/>
              </a:lnSpc>
              <a:spcBef>
                <a:spcPts val="0"/>
              </a:spcBef>
              <a:spcAft>
                <a:spcPts val="0"/>
              </a:spcAft>
              <a:buNone/>
            </a:pPr>
            <a:r>
              <a:rPr lang="en" sz="2000" u="sng">
                <a:solidFill>
                  <a:srgbClr val="D368FF"/>
                </a:solidFill>
                <a:latin typeface="Inter"/>
                <a:ea typeface="Inter"/>
                <a:cs typeface="Inter"/>
                <a:sym typeface="Inter"/>
                <a:hlinkClick r:id="rId3">
                  <a:extLst>
                    <a:ext uri="{A12FA001-AC4F-418D-AE19-62706E023703}">
                      <ahyp:hlinkClr val="tx"/>
                    </a:ext>
                  </a:extLst>
                </a:hlinkClick>
              </a:rPr>
              <a:t>The Data Cards Playbook ↗</a:t>
            </a:r>
            <a:r>
              <a:rPr lang="en" sz="2000">
                <a:solidFill>
                  <a:srgbClr val="CDDCDC"/>
                </a:solidFill>
                <a:latin typeface="Inter"/>
                <a:ea typeface="Inter"/>
                <a:cs typeface="Inter"/>
                <a:sym typeface="Inter"/>
              </a:rPr>
              <a:t> is an adaptable toolkit of participatory activities, </a:t>
            </a:r>
            <a:br>
              <a:rPr lang="en" sz="2000">
                <a:solidFill>
                  <a:srgbClr val="CDDCDC"/>
                </a:solidFill>
                <a:latin typeface="Inter"/>
                <a:ea typeface="Inter"/>
                <a:cs typeface="Inter"/>
                <a:sym typeface="Inter"/>
              </a:rPr>
            </a:br>
            <a:r>
              <a:rPr lang="en" sz="2000">
                <a:solidFill>
                  <a:srgbClr val="CDDCDC"/>
                </a:solidFill>
                <a:latin typeface="Inter"/>
                <a:ea typeface="Inter"/>
                <a:cs typeface="Inter"/>
                <a:sym typeface="Inter"/>
              </a:rPr>
              <a:t>conceptual frameworks, and guidance that support Responsible AI practices </a:t>
            </a:r>
            <a:br>
              <a:rPr lang="en" sz="2000">
                <a:solidFill>
                  <a:srgbClr val="CDDCDC"/>
                </a:solidFill>
                <a:latin typeface="Inter"/>
                <a:ea typeface="Inter"/>
                <a:cs typeface="Inter"/>
                <a:sym typeface="Inter"/>
              </a:rPr>
            </a:br>
            <a:r>
              <a:rPr lang="en" sz="2000">
                <a:solidFill>
                  <a:srgbClr val="CDDCDC"/>
                </a:solidFill>
                <a:latin typeface="Inter"/>
                <a:ea typeface="Inter"/>
                <a:cs typeface="Inter"/>
                <a:sym typeface="Inter"/>
              </a:rPr>
              <a:t>for transparency in dataset documentation.</a:t>
            </a:r>
            <a:endParaRPr sz="2000">
              <a:solidFill>
                <a:srgbClr val="CDDCDC"/>
              </a:solidFill>
              <a:latin typeface="Inter"/>
              <a:ea typeface="Inter"/>
              <a:cs typeface="Inter"/>
              <a:sym typeface="Inter"/>
            </a:endParaRPr>
          </a:p>
          <a:p>
            <a:pPr indent="0" lvl="0" marL="0" rtl="0" algn="l">
              <a:lnSpc>
                <a:spcPct val="136000"/>
              </a:lnSpc>
              <a:spcBef>
                <a:spcPts val="0"/>
              </a:spcBef>
              <a:spcAft>
                <a:spcPts val="0"/>
              </a:spcAft>
              <a:buNone/>
            </a:pPr>
            <a:r>
              <a:t/>
            </a:r>
            <a:endParaRPr sz="2000">
              <a:solidFill>
                <a:srgbClr val="CDDCDC"/>
              </a:solidFill>
              <a:latin typeface="Inter"/>
              <a:ea typeface="Inter"/>
              <a:cs typeface="Inter"/>
              <a:sym typeface="Inter"/>
            </a:endParaRPr>
          </a:p>
          <a:p>
            <a:pPr indent="0" lvl="0" marL="0" rtl="0" algn="l">
              <a:lnSpc>
                <a:spcPct val="136000"/>
              </a:lnSpc>
              <a:spcBef>
                <a:spcPts val="0"/>
              </a:spcBef>
              <a:spcAft>
                <a:spcPts val="0"/>
              </a:spcAft>
              <a:buNone/>
            </a:pPr>
            <a:r>
              <a:rPr lang="en" sz="2000">
                <a:solidFill>
                  <a:srgbClr val="CDDCDC"/>
                </a:solidFill>
                <a:latin typeface="Inter"/>
                <a:ea typeface="Inter"/>
                <a:cs typeface="Inter"/>
                <a:sym typeface="Inter"/>
              </a:rPr>
              <a:t>If you’ve adapted, implemented, or have feedback for this guidance, </a:t>
            </a:r>
            <a:br>
              <a:rPr lang="en" sz="2000">
                <a:solidFill>
                  <a:srgbClr val="CDDCDC"/>
                </a:solidFill>
                <a:latin typeface="Inter"/>
                <a:ea typeface="Inter"/>
                <a:cs typeface="Inter"/>
                <a:sym typeface="Inter"/>
              </a:rPr>
            </a:br>
            <a:r>
              <a:rPr lang="en" sz="2000">
                <a:solidFill>
                  <a:srgbClr val="CDDCDC"/>
                </a:solidFill>
                <a:latin typeface="Inter"/>
                <a:ea typeface="Inter"/>
                <a:cs typeface="Inter"/>
                <a:sym typeface="Inter"/>
              </a:rPr>
              <a:t>we’d love to hear from you at </a:t>
            </a:r>
            <a:r>
              <a:rPr lang="en" sz="2000" u="sng">
                <a:solidFill>
                  <a:srgbClr val="D368FF"/>
                </a:solidFill>
                <a:latin typeface="Inter"/>
                <a:ea typeface="Inter"/>
                <a:cs typeface="Inter"/>
                <a:sym typeface="Inter"/>
                <a:hlinkClick r:id="rId4">
                  <a:extLst>
                    <a:ext uri="{A12FA001-AC4F-418D-AE19-62706E023703}">
                      <ahyp:hlinkClr val="tx"/>
                    </a:ext>
                  </a:extLst>
                </a:hlinkClick>
              </a:rPr>
              <a:t>https://github.com/pair-code/datacardsplaybook ↗</a:t>
            </a:r>
            <a:r>
              <a:rPr lang="en" sz="2000">
                <a:solidFill>
                  <a:schemeClr val="lt1"/>
                </a:solidFill>
                <a:latin typeface="Inter"/>
                <a:ea typeface="Inter"/>
                <a:cs typeface="Inter"/>
                <a:sym typeface="Inter"/>
              </a:rPr>
              <a:t>.</a:t>
            </a:r>
            <a:endParaRPr sz="2000">
              <a:solidFill>
                <a:schemeClr val="lt1"/>
              </a:solidFill>
              <a:latin typeface="Inter"/>
              <a:ea typeface="Inter"/>
              <a:cs typeface="Inter"/>
              <a:sym typeface="Inter"/>
            </a:endParaRPr>
          </a:p>
          <a:p>
            <a:pPr indent="0" lvl="0" marL="0" rtl="0" algn="l">
              <a:lnSpc>
                <a:spcPct val="136000"/>
              </a:lnSpc>
              <a:spcBef>
                <a:spcPts val="0"/>
              </a:spcBef>
              <a:spcAft>
                <a:spcPts val="0"/>
              </a:spcAft>
              <a:buNone/>
            </a:pPr>
            <a:r>
              <a:t/>
            </a:r>
            <a:endParaRPr sz="2200">
              <a:solidFill>
                <a:schemeClr val="lt1"/>
              </a:solidFill>
              <a:latin typeface="Inter Medium"/>
              <a:ea typeface="Inter Medium"/>
              <a:cs typeface="Inter Medium"/>
              <a:sym typeface="Inter Medium"/>
            </a:endParaRPr>
          </a:p>
          <a:p>
            <a:pPr indent="0" lvl="0" marL="0" rtl="0" algn="l">
              <a:lnSpc>
                <a:spcPct val="136000"/>
              </a:lnSpc>
              <a:spcBef>
                <a:spcPts val="0"/>
              </a:spcBef>
              <a:spcAft>
                <a:spcPts val="0"/>
              </a:spcAft>
              <a:buNone/>
            </a:pPr>
            <a:r>
              <a:rPr lang="en" sz="2200">
                <a:solidFill>
                  <a:schemeClr val="lt1"/>
                </a:solidFill>
                <a:latin typeface="Inter Medium"/>
                <a:ea typeface="Inter Medium"/>
                <a:cs typeface="Inter Medium"/>
                <a:sym typeface="Inter Medium"/>
              </a:rPr>
              <a:t>Find the complete playbook at</a:t>
            </a:r>
            <a:br>
              <a:rPr lang="en" sz="2200">
                <a:solidFill>
                  <a:schemeClr val="lt1"/>
                </a:solidFill>
                <a:latin typeface="Inter Medium"/>
                <a:ea typeface="Inter Medium"/>
                <a:cs typeface="Inter Medium"/>
                <a:sym typeface="Inter Medium"/>
              </a:rPr>
            </a:br>
            <a:r>
              <a:rPr lang="en" sz="2200" u="sng">
                <a:solidFill>
                  <a:schemeClr val="lt1"/>
                </a:solidFill>
                <a:latin typeface="Inter Medium"/>
                <a:ea typeface="Inter Medium"/>
                <a:cs typeface="Inter Medium"/>
                <a:sym typeface="Inter Medium"/>
                <a:hlinkClick r:id="rId5">
                  <a:extLst>
                    <a:ext uri="{A12FA001-AC4F-418D-AE19-62706E023703}">
                      <ahyp:hlinkClr val="tx"/>
                    </a:ext>
                  </a:extLst>
                </a:hlinkClick>
              </a:rPr>
              <a:t>https://pair-code.github.io/datacardsplaybook ↗</a:t>
            </a:r>
            <a:endParaRPr sz="2200" u="sng">
              <a:solidFill>
                <a:schemeClr val="lt1"/>
              </a:solidFill>
              <a:latin typeface="Inter Medium"/>
              <a:ea typeface="Inter Medium"/>
              <a:cs typeface="Inter Medium"/>
              <a:sym typeface="Inter Medium"/>
            </a:endParaRPr>
          </a:p>
        </p:txBody>
      </p:sp>
      <p:pic>
        <p:nvPicPr>
          <p:cNvPr id="417" name="Google Shape;417;p55"/>
          <p:cNvPicPr preferRelativeResize="0"/>
          <p:nvPr/>
        </p:nvPicPr>
        <p:blipFill>
          <a:blip r:embed="rId6">
            <a:alphaModFix/>
          </a:blip>
          <a:stretch>
            <a:fillRect/>
          </a:stretch>
        </p:blipFill>
        <p:spPr>
          <a:xfrm>
            <a:off x="685800" y="1931658"/>
            <a:ext cx="4114800" cy="4171936"/>
          </a:xfrm>
          <a:prstGeom prst="rect">
            <a:avLst/>
          </a:prstGeom>
          <a:noFill/>
          <a:ln>
            <a:noFill/>
          </a:ln>
        </p:spPr>
      </p:pic>
      <p:sp>
        <p:nvSpPr>
          <p:cNvPr id="418" name="Google Shape;418;p55"/>
          <p:cNvSpPr txBox="1"/>
          <p:nvPr/>
        </p:nvSpPr>
        <p:spPr>
          <a:xfrm>
            <a:off x="4955475" y="1600200"/>
            <a:ext cx="3000000" cy="492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2000">
                <a:solidFill>
                  <a:schemeClr val="lt1"/>
                </a:solidFill>
                <a:latin typeface="Space Grotesk Medium"/>
                <a:ea typeface="Space Grotesk Medium"/>
                <a:cs typeface="Space Grotesk Medium"/>
                <a:sym typeface="Space Grotesk Medium"/>
              </a:rPr>
              <a:t>#datacardsplaybook</a:t>
            </a:r>
            <a:endParaRPr sz="2000">
              <a:solidFill>
                <a:schemeClr val="lt1"/>
              </a:solidFill>
              <a:latin typeface="Space Grotesk Medium"/>
              <a:ea typeface="Space Grotesk Medium"/>
              <a:cs typeface="Space Grotesk Medium"/>
              <a:sym typeface="Space Grotesk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6"/>
          <p:cNvSpPr txBox="1"/>
          <p:nvPr/>
        </p:nvSpPr>
        <p:spPr>
          <a:xfrm>
            <a:off x="6648925" y="7207325"/>
            <a:ext cx="7289700" cy="929100"/>
          </a:xfrm>
          <a:prstGeom prst="rect">
            <a:avLst/>
          </a:prstGeom>
          <a:noFill/>
          <a:ln>
            <a:noFill/>
          </a:ln>
        </p:spPr>
        <p:txBody>
          <a:bodyPr anchorCtr="0" anchor="t" bIns="91425" lIns="91425" spcFirstLastPara="1" rIns="91425" wrap="square" tIns="91425">
            <a:spAutoFit/>
          </a:bodyPr>
          <a:lstStyle/>
          <a:p>
            <a:pPr indent="0" lvl="0" marL="0" rtl="0" algn="l">
              <a:lnSpc>
                <a:spcPct val="136000"/>
              </a:lnSpc>
              <a:spcBef>
                <a:spcPts val="0"/>
              </a:spcBef>
              <a:spcAft>
                <a:spcPts val="0"/>
              </a:spcAft>
              <a:buNone/>
            </a:pPr>
            <a:r>
              <a:rPr lang="en" sz="1300">
                <a:solidFill>
                  <a:srgbClr val="CDDCDC"/>
                </a:solidFill>
                <a:latin typeface="Inter"/>
                <a:ea typeface="Inter"/>
                <a:cs typeface="Inter"/>
                <a:sym typeface="Inter"/>
              </a:rPr>
              <a:t>The </a:t>
            </a:r>
            <a:r>
              <a:rPr lang="en" sz="1300" u="sng">
                <a:solidFill>
                  <a:srgbClr val="D368FF"/>
                </a:solidFill>
                <a:latin typeface="Inter"/>
                <a:ea typeface="Inter"/>
                <a:cs typeface="Inter"/>
                <a:sym typeface="Inter"/>
                <a:hlinkClick r:id="rId3">
                  <a:extLst>
                    <a:ext uri="{A12FA001-AC4F-418D-AE19-62706E023703}">
                      <ahyp:hlinkClr val="tx"/>
                    </a:ext>
                  </a:extLst>
                </a:hlinkClick>
              </a:rPr>
              <a:t>Data Cards Playbook ↗</a:t>
            </a:r>
            <a:r>
              <a:rPr lang="en" sz="1300">
                <a:solidFill>
                  <a:schemeClr val="lt1"/>
                </a:solidFill>
                <a:latin typeface="Inter"/>
                <a:ea typeface="Inter"/>
                <a:cs typeface="Inter"/>
                <a:sym typeface="Inter"/>
              </a:rPr>
              <a:t> </a:t>
            </a:r>
            <a:r>
              <a:rPr lang="en" sz="1300">
                <a:solidFill>
                  <a:srgbClr val="CDDCDC"/>
                </a:solidFill>
                <a:latin typeface="Inter"/>
                <a:ea typeface="Inter"/>
                <a:cs typeface="Inter"/>
                <a:sym typeface="Inter"/>
              </a:rPr>
              <a:t>by</a:t>
            </a:r>
            <a:r>
              <a:rPr lang="en" sz="1300">
                <a:solidFill>
                  <a:schemeClr val="lt1"/>
                </a:solidFill>
                <a:latin typeface="Inter"/>
                <a:ea typeface="Inter"/>
                <a:cs typeface="Inter"/>
                <a:sym typeface="Inter"/>
              </a:rPr>
              <a:t> </a:t>
            </a:r>
            <a:r>
              <a:rPr lang="en" sz="1300" u="sng">
                <a:solidFill>
                  <a:srgbClr val="D368FF"/>
                </a:solidFill>
                <a:latin typeface="Inter"/>
                <a:ea typeface="Inter"/>
                <a:cs typeface="Inter"/>
                <a:sym typeface="Inter"/>
                <a:hlinkClick r:id="rId4">
                  <a:extLst>
                    <a:ext uri="{A12FA001-AC4F-418D-AE19-62706E023703}">
                      <ahyp:hlinkClr val="tx"/>
                    </a:ext>
                  </a:extLst>
                </a:hlinkClick>
              </a:rPr>
              <a:t>the People + AI Research Initiative ↗</a:t>
            </a:r>
            <a:r>
              <a:rPr lang="en" sz="1300">
                <a:solidFill>
                  <a:schemeClr val="lt1"/>
                </a:solidFill>
                <a:latin typeface="Inter"/>
                <a:ea typeface="Inter"/>
                <a:cs typeface="Inter"/>
                <a:sym typeface="Inter"/>
              </a:rPr>
              <a:t> at </a:t>
            </a:r>
            <a:r>
              <a:rPr lang="en" sz="1300" u="sng">
                <a:solidFill>
                  <a:srgbClr val="D368FF"/>
                </a:solidFill>
                <a:latin typeface="Inter"/>
                <a:ea typeface="Inter"/>
                <a:cs typeface="Inter"/>
                <a:sym typeface="Inter"/>
                <a:hlinkClick r:id="rId5">
                  <a:extLst>
                    <a:ext uri="{A12FA001-AC4F-418D-AE19-62706E023703}">
                      <ahyp:hlinkClr val="tx"/>
                    </a:ext>
                  </a:extLst>
                </a:hlinkClick>
              </a:rPr>
              <a:t>Google Research ↗</a:t>
            </a:r>
            <a:r>
              <a:rPr lang="en" sz="1300">
                <a:solidFill>
                  <a:schemeClr val="lt1"/>
                </a:solidFill>
                <a:latin typeface="Inter"/>
                <a:ea typeface="Inter"/>
                <a:cs typeface="Inter"/>
                <a:sym typeface="Inter"/>
              </a:rPr>
              <a:t> </a:t>
            </a:r>
            <a:r>
              <a:rPr lang="en" sz="1300">
                <a:solidFill>
                  <a:srgbClr val="CDDCDC"/>
                </a:solidFill>
                <a:latin typeface="Inter"/>
                <a:ea typeface="Inter"/>
                <a:cs typeface="Inter"/>
                <a:sym typeface="Inter"/>
              </a:rPr>
              <a:t>is licensed under a Creative Commons Attribution-ShareAlike 4.0 International License. You are free to share and adapt this work under the </a:t>
            </a:r>
            <a:r>
              <a:rPr lang="en" sz="1300" u="sng">
                <a:solidFill>
                  <a:srgbClr val="D368FF"/>
                </a:solidFill>
                <a:latin typeface="Inter"/>
                <a:ea typeface="Inter"/>
                <a:cs typeface="Inter"/>
                <a:sym typeface="Inter"/>
                <a:hlinkClick r:id="rId6">
                  <a:extLst>
                    <a:ext uri="{A12FA001-AC4F-418D-AE19-62706E023703}">
                      <ahyp:hlinkClr val="tx"/>
                    </a:ext>
                  </a:extLst>
                </a:hlinkClick>
              </a:rPr>
              <a:t>appropriate license terms ↗</a:t>
            </a:r>
            <a:r>
              <a:rPr lang="en" sz="1300">
                <a:solidFill>
                  <a:srgbClr val="D368FF"/>
                </a:solidFill>
                <a:latin typeface="Inter"/>
                <a:ea typeface="Inter"/>
                <a:cs typeface="Inter"/>
                <a:sym typeface="Inter"/>
              </a:rPr>
              <a:t>.</a:t>
            </a:r>
            <a:endParaRPr sz="1300">
              <a:solidFill>
                <a:srgbClr val="D368FF"/>
              </a:solidFill>
              <a:latin typeface="Inter"/>
              <a:ea typeface="Inter"/>
              <a:cs typeface="Inter"/>
              <a:sym typeface="Inter"/>
            </a:endParaRPr>
          </a:p>
        </p:txBody>
      </p:sp>
      <p:pic>
        <p:nvPicPr>
          <p:cNvPr id="424" name="Google Shape;424;p56"/>
          <p:cNvPicPr preferRelativeResize="0"/>
          <p:nvPr/>
        </p:nvPicPr>
        <p:blipFill>
          <a:blip r:embed="rId7">
            <a:alphaModFix/>
          </a:blip>
          <a:stretch>
            <a:fillRect/>
          </a:stretch>
        </p:blipFill>
        <p:spPr>
          <a:xfrm>
            <a:off x="4971150" y="7401788"/>
            <a:ext cx="1606350" cy="5620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97" name="Shape 297"/>
        <p:cNvGrpSpPr/>
        <p:nvPr/>
      </p:nvGrpSpPr>
      <p:grpSpPr>
        <a:xfrm>
          <a:off x="0" y="0"/>
          <a:ext cx="0" cy="0"/>
          <a:chOff x="0" y="0"/>
          <a:chExt cx="0" cy="0"/>
        </a:xfrm>
      </p:grpSpPr>
      <p:sp>
        <p:nvSpPr>
          <p:cNvPr id="298" name="Google Shape;298;p46"/>
          <p:cNvSpPr txBox="1"/>
          <p:nvPr>
            <p:ph type="ctrTitle"/>
          </p:nvPr>
        </p:nvSpPr>
        <p:spPr>
          <a:xfrm>
            <a:off x="4947000" y="1600200"/>
            <a:ext cx="8385000" cy="7772400"/>
          </a:xfrm>
          <a:prstGeom prst="rect">
            <a:avLst/>
          </a:prstGeom>
        </p:spPr>
        <p:txBody>
          <a:bodyPr anchorCtr="0" anchor="t" bIns="182850" lIns="182850" spcFirstLastPara="1" rIns="182850" wrap="square" tIns="182850">
            <a:noAutofit/>
          </a:bodyPr>
          <a:lstStyle/>
          <a:p>
            <a:pPr indent="0" lvl="0" marL="0" marR="0" rtl="0" algn="l">
              <a:lnSpc>
                <a:spcPct val="100000"/>
              </a:lnSpc>
              <a:spcBef>
                <a:spcPts val="0"/>
              </a:spcBef>
              <a:spcAft>
                <a:spcPts val="0"/>
              </a:spcAft>
              <a:buNone/>
            </a:pPr>
            <a:r>
              <a:rPr lang="en">
                <a:solidFill>
                  <a:srgbClr val="425354"/>
                </a:solidFill>
              </a:rPr>
              <a:t>Introduction</a:t>
            </a:r>
            <a:endParaRPr>
              <a:solidFill>
                <a:srgbClr val="1A73E8"/>
              </a:solidFill>
            </a:endParaRPr>
          </a:p>
          <a:p>
            <a:pPr indent="0" lvl="0" marL="0" marR="0" rtl="0" algn="l">
              <a:lnSpc>
                <a:spcPct val="100000"/>
              </a:lnSpc>
              <a:spcBef>
                <a:spcPts val="0"/>
              </a:spcBef>
              <a:spcAft>
                <a:spcPts val="0"/>
              </a:spcAft>
              <a:buNone/>
            </a:pPr>
            <a:r>
              <a:rPr lang="en">
                <a:solidFill>
                  <a:schemeClr val="accent1"/>
                </a:solidFill>
              </a:rPr>
              <a:t>01	Ask</a:t>
            </a:r>
            <a:br>
              <a:rPr lang="en">
                <a:solidFill>
                  <a:srgbClr val="425354"/>
                </a:solidFill>
              </a:rPr>
            </a:br>
            <a:r>
              <a:rPr lang="en">
                <a:solidFill>
                  <a:srgbClr val="425354"/>
                </a:solidFill>
              </a:rPr>
              <a:t>02	Inspect</a:t>
            </a:r>
            <a:endParaRPr>
              <a:solidFill>
                <a:srgbClr val="425354"/>
              </a:solidFill>
            </a:endParaRPr>
          </a:p>
          <a:p>
            <a:pPr indent="0" lvl="0" marL="0" marR="0" rtl="0" algn="l">
              <a:lnSpc>
                <a:spcPct val="100000"/>
              </a:lnSpc>
              <a:spcBef>
                <a:spcPts val="0"/>
              </a:spcBef>
              <a:spcAft>
                <a:spcPts val="0"/>
              </a:spcAft>
              <a:buNone/>
            </a:pPr>
            <a:r>
              <a:rPr lang="en">
                <a:solidFill>
                  <a:srgbClr val="425354"/>
                </a:solidFill>
              </a:rPr>
              <a:t>03	Answer</a:t>
            </a:r>
            <a:endParaRPr>
              <a:solidFill>
                <a:srgbClr val="425354"/>
              </a:solidFill>
            </a:endParaRPr>
          </a:p>
          <a:p>
            <a:pPr indent="0" lvl="0" marL="0" marR="0" rtl="0" algn="l">
              <a:lnSpc>
                <a:spcPct val="100000"/>
              </a:lnSpc>
              <a:spcBef>
                <a:spcPts val="0"/>
              </a:spcBef>
              <a:spcAft>
                <a:spcPts val="0"/>
              </a:spcAft>
              <a:buNone/>
            </a:pPr>
            <a:r>
              <a:rPr lang="en">
                <a:solidFill>
                  <a:srgbClr val="425354"/>
                </a:solidFill>
              </a:rPr>
              <a:t>04	Audit</a:t>
            </a:r>
            <a:endParaRPr>
              <a:solidFill>
                <a:srgbClr val="425354"/>
              </a:solidFill>
            </a:endParaRPr>
          </a:p>
        </p:txBody>
      </p:sp>
      <p:pic>
        <p:nvPicPr>
          <p:cNvPr id="299" name="Google Shape;299;p46"/>
          <p:cNvPicPr preferRelativeResize="0"/>
          <p:nvPr/>
        </p:nvPicPr>
        <p:blipFill rotWithShape="1">
          <a:blip r:embed="rId3">
            <a:alphaModFix/>
          </a:blip>
          <a:srcRect b="0" l="55434" r="25530" t="0"/>
          <a:stretch/>
        </p:blipFill>
        <p:spPr>
          <a:xfrm>
            <a:off x="76200" y="0"/>
            <a:ext cx="3481248" cy="10058400"/>
          </a:xfrm>
          <a:prstGeom prst="rect">
            <a:avLst/>
          </a:prstGeom>
          <a:noFill/>
          <a:ln>
            <a:noFill/>
          </a:ln>
        </p:spPr>
      </p:pic>
      <p:pic>
        <p:nvPicPr>
          <p:cNvPr id="300" name="Google Shape;300;p46"/>
          <p:cNvPicPr preferRelativeResize="0"/>
          <p:nvPr/>
        </p:nvPicPr>
        <p:blipFill rotWithShape="1">
          <a:blip r:embed="rId4">
            <a:alphaModFix/>
          </a:blip>
          <a:srcRect b="0" l="189" r="179" t="0"/>
          <a:stretch/>
        </p:blipFill>
        <p:spPr>
          <a:xfrm>
            <a:off x="14183574" y="6421128"/>
            <a:ext cx="2924867" cy="27431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7"/>
          <p:cNvSpPr txBox="1"/>
          <p:nvPr>
            <p:ph type="ctrTitle"/>
          </p:nvPr>
        </p:nvSpPr>
        <p:spPr>
          <a:xfrm>
            <a:off x="4946900" y="1600200"/>
            <a:ext cx="12655500" cy="5846100"/>
          </a:xfrm>
          <a:prstGeom prst="rect">
            <a:avLst/>
          </a:prstGeom>
        </p:spPr>
        <p:txBody>
          <a:bodyPr anchorCtr="0" anchor="ctr" bIns="182850" lIns="182850" spcFirstLastPara="1" rIns="182850" wrap="square" tIns="182850">
            <a:noAutofit/>
          </a:bodyPr>
          <a:lstStyle/>
          <a:p>
            <a:pPr indent="0" lvl="0" marL="0" rtl="0" algn="l">
              <a:spcBef>
                <a:spcPts val="0"/>
              </a:spcBef>
              <a:spcAft>
                <a:spcPts val="0"/>
              </a:spcAft>
              <a:buNone/>
            </a:pPr>
            <a:r>
              <a:rPr lang="en"/>
              <a:t>Lens Brainstorm</a:t>
            </a:r>
            <a:endParaRPr/>
          </a:p>
        </p:txBody>
      </p:sp>
      <p:sp>
        <p:nvSpPr>
          <p:cNvPr id="306" name="Google Shape;306;p47"/>
          <p:cNvSpPr txBox="1"/>
          <p:nvPr>
            <p:ph idx="1" type="subTitle"/>
          </p:nvPr>
        </p:nvSpPr>
        <p:spPr>
          <a:xfrm>
            <a:off x="4946900" y="685800"/>
            <a:ext cx="12655500" cy="901200"/>
          </a:xfrm>
          <a:prstGeom prst="rect">
            <a:avLst/>
          </a:prstGeom>
        </p:spPr>
        <p:txBody>
          <a:bodyPr anchorCtr="0" anchor="b" bIns="182850" lIns="182850" spcFirstLastPara="1" rIns="182850" wrap="square" tIns="182850">
            <a:noAutofit/>
          </a:bodyPr>
          <a:lstStyle/>
          <a:p>
            <a:pPr indent="0" lvl="0" marL="0" rtl="0" algn="l">
              <a:lnSpc>
                <a:spcPct val="100000"/>
              </a:lnSpc>
              <a:spcBef>
                <a:spcPts val="0"/>
              </a:spcBef>
              <a:spcAft>
                <a:spcPts val="0"/>
              </a:spcAft>
              <a:buNone/>
            </a:pPr>
            <a:r>
              <a:rPr lang="en"/>
              <a:t>THE DATA CARDS PLAYBOOK</a:t>
            </a:r>
            <a:endParaRPr/>
          </a:p>
        </p:txBody>
      </p:sp>
      <p:sp>
        <p:nvSpPr>
          <p:cNvPr id="307" name="Google Shape;307;p47"/>
          <p:cNvSpPr/>
          <p:nvPr/>
        </p:nvSpPr>
        <p:spPr>
          <a:xfrm>
            <a:off x="18288000" y="-1"/>
            <a:ext cx="4572000" cy="6400800"/>
          </a:xfrm>
          <a:prstGeom prst="flowChartOffpageConnector">
            <a:avLst/>
          </a:prstGeom>
          <a:solidFill>
            <a:schemeClr val="lt2"/>
          </a:solidFill>
          <a:ln>
            <a:noFill/>
          </a:ln>
          <a:effectLst>
            <a:outerShdw blurRad="57150" rotWithShape="0" algn="bl" dir="5400000" dist="19050">
              <a:srgbClr val="000000">
                <a:alpha val="34000"/>
              </a:srgbClr>
            </a:outerShdw>
          </a:effectLst>
        </p:spPr>
        <p:txBody>
          <a:bodyPr anchorCtr="0" anchor="ctr" bIns="457200" lIns="457200" spcFirstLastPara="1" rIns="457200" wrap="square" tIns="457200">
            <a:noAutofit/>
          </a:bodyPr>
          <a:lstStyle/>
          <a:p>
            <a:pPr indent="0" lvl="0" marL="0" rtl="0" algn="l">
              <a:spcBef>
                <a:spcPts val="0"/>
              </a:spcBef>
              <a:spcAft>
                <a:spcPts val="0"/>
              </a:spcAft>
              <a:buNone/>
            </a:pPr>
            <a:r>
              <a:rPr b="1" lang="en" sz="2100">
                <a:solidFill>
                  <a:srgbClr val="FFFFFF"/>
                </a:solidFill>
                <a:latin typeface="Rubik"/>
                <a:ea typeface="Rubik"/>
                <a:cs typeface="Rubik"/>
                <a:sym typeface="Rubik"/>
              </a:rPr>
              <a:t>Facilitator’s note</a:t>
            </a:r>
            <a:endParaRPr b="1" sz="21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This is a basic activity. </a:t>
            </a:r>
            <a:endParaRPr sz="17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Use the brainstorm to identify information needs important to your Data Card audience. </a:t>
            </a:r>
            <a:endParaRPr sz="17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An advanced version of the activity uses the OFTEn framework to ensure all dataset lifecycle phases are covered.</a:t>
            </a:r>
            <a:endParaRPr sz="17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Delete this note once you’re done with it.</a:t>
            </a:r>
            <a:endParaRPr sz="1700">
              <a:solidFill>
                <a:srgbClr val="FFFFFF"/>
              </a:solidFill>
              <a:latin typeface="Rubik"/>
              <a:ea typeface="Rubik"/>
              <a:cs typeface="Rubik"/>
              <a:sym typeface="Rubik"/>
            </a:endParaRPr>
          </a:p>
        </p:txBody>
      </p:sp>
      <p:sp>
        <p:nvSpPr>
          <p:cNvPr id="308" name="Google Shape;308;p47"/>
          <p:cNvSpPr txBox="1"/>
          <p:nvPr>
            <p:ph idx="2" type="body"/>
          </p:nvPr>
        </p:nvSpPr>
        <p:spPr>
          <a:xfrm>
            <a:off x="9230825" y="7338975"/>
            <a:ext cx="8371500" cy="2074800"/>
          </a:xfrm>
          <a:prstGeom prst="rect">
            <a:avLst/>
          </a:prstGeom>
        </p:spPr>
        <p:txBody>
          <a:bodyPr anchorCtr="0" anchor="t" bIns="91425" lIns="182875" spcFirstLastPara="1" rIns="182875" wrap="square" tIns="182875">
            <a:noAutofit/>
          </a:bodyPr>
          <a:lstStyle/>
          <a:p>
            <a:pPr indent="0" lvl="0" marL="0" rtl="0" algn="l">
              <a:spcBef>
                <a:spcPts val="0"/>
              </a:spcBef>
              <a:spcAft>
                <a:spcPts val="3200"/>
              </a:spcAft>
              <a:buNone/>
            </a:pPr>
            <a:r>
              <a:rPr lang="en"/>
              <a:t>Co-create lenses to systematically frame Agent Information Journeys with stakeholders from across your dataset lifecycle for your Data Card(s).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8"/>
          <p:cNvSpPr txBox="1"/>
          <p:nvPr>
            <p:ph idx="2" type="body"/>
          </p:nvPr>
        </p:nvSpPr>
        <p:spPr>
          <a:xfrm>
            <a:off x="9230825" y="1587000"/>
            <a:ext cx="8371500" cy="3200400"/>
          </a:xfrm>
          <a:prstGeom prst="rect">
            <a:avLst/>
          </a:prstGeom>
        </p:spPr>
        <p:txBody>
          <a:bodyPr anchorCtr="0" anchor="t" bIns="182875" lIns="182875" spcFirstLastPara="1" rIns="182875" wrap="square" tIns="182875">
            <a:noAutofit/>
          </a:bodyPr>
          <a:lstStyle/>
          <a:p>
            <a:pPr indent="0" lvl="0" marL="0" rtl="0" algn="l">
              <a:spcBef>
                <a:spcPts val="0"/>
              </a:spcBef>
              <a:spcAft>
                <a:spcPts val="3200"/>
              </a:spcAft>
              <a:buNone/>
            </a:pPr>
            <a:r>
              <a:rPr lang="en"/>
              <a:t>Individually brainstorm lenses for each agent in your dataset lifecycle. Share with the group, cluster and refine.</a:t>
            </a:r>
            <a:endParaRPr/>
          </a:p>
        </p:txBody>
      </p:sp>
      <p:sp>
        <p:nvSpPr>
          <p:cNvPr id="314" name="Google Shape;314;p48"/>
          <p:cNvSpPr txBox="1"/>
          <p:nvPr>
            <p:ph idx="3" type="body"/>
          </p:nvPr>
        </p:nvSpPr>
        <p:spPr>
          <a:xfrm>
            <a:off x="9230825" y="5168400"/>
            <a:ext cx="8371500" cy="3200400"/>
          </a:xfrm>
          <a:prstGeom prst="rect">
            <a:avLst/>
          </a:prstGeom>
        </p:spPr>
        <p:txBody>
          <a:bodyPr anchorCtr="0" anchor="t" bIns="182875" lIns="182875" spcFirstLastPara="1" rIns="182875" wrap="square" tIns="182875">
            <a:noAutofit/>
          </a:bodyPr>
          <a:lstStyle/>
          <a:p>
            <a:pPr indent="0" lvl="0" marL="0" rtl="0" algn="l">
              <a:spcBef>
                <a:spcPts val="0"/>
              </a:spcBef>
              <a:spcAft>
                <a:spcPts val="3200"/>
              </a:spcAft>
              <a:buNone/>
            </a:pPr>
            <a:r>
              <a:rPr lang="en"/>
              <a:t>A list of agent-specific lenses to take forward in the Scopes Brainstorm.</a:t>
            </a:r>
            <a:endParaRPr/>
          </a:p>
        </p:txBody>
      </p:sp>
      <p:sp>
        <p:nvSpPr>
          <p:cNvPr id="315" name="Google Shape;315;p48"/>
          <p:cNvSpPr txBox="1"/>
          <p:nvPr>
            <p:ph idx="4" type="body"/>
          </p:nvPr>
        </p:nvSpPr>
        <p:spPr>
          <a:xfrm>
            <a:off x="9230825" y="8471400"/>
            <a:ext cx="8371500" cy="901200"/>
          </a:xfrm>
          <a:prstGeom prst="rect">
            <a:avLst/>
          </a:prstGeom>
        </p:spPr>
        <p:txBody>
          <a:bodyPr anchorCtr="0" anchor="t" bIns="182875" lIns="182875" spcFirstLastPara="1" rIns="182875" wrap="square" tIns="182875">
            <a:noAutofit/>
          </a:bodyPr>
          <a:lstStyle/>
          <a:p>
            <a:pPr indent="0" lvl="0" marL="0" rtl="0" algn="l">
              <a:spcBef>
                <a:spcPts val="0"/>
              </a:spcBef>
              <a:spcAft>
                <a:spcPts val="3200"/>
              </a:spcAft>
              <a:buNone/>
            </a:pPr>
            <a:r>
              <a:rPr lang="en"/>
              <a:t>Moderate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9"/>
          <p:cNvSpPr/>
          <p:nvPr/>
        </p:nvSpPr>
        <p:spPr>
          <a:xfrm>
            <a:off x="6400800" y="1920759"/>
            <a:ext cx="5504700" cy="6216900"/>
          </a:xfrm>
          <a:prstGeom prst="roundRect">
            <a:avLst>
              <a:gd fmla="val 0" name="adj"/>
            </a:avLst>
          </a:prstGeom>
          <a:noFill/>
          <a:ln cap="flat" cmpd="sng" w="19050">
            <a:solidFill>
              <a:srgbClr val="6F8D8E"/>
            </a:solidFill>
            <a:prstDash val="dot"/>
            <a:round/>
            <a:headEnd len="sm" w="sm" type="none"/>
            <a:tailEnd len="sm" w="sm" type="none"/>
          </a:ln>
        </p:spPr>
        <p:txBody>
          <a:bodyPr anchorCtr="0" anchor="t" bIns="457200" lIns="457200" spcFirstLastPara="1" rIns="457200" wrap="square" tIns="457200">
            <a:noAutofit/>
          </a:bodyPr>
          <a:lstStyle/>
          <a:p>
            <a:pPr indent="0" lvl="0" marL="0" rtl="0" algn="l">
              <a:spcBef>
                <a:spcPts val="0"/>
              </a:spcBef>
              <a:spcAft>
                <a:spcPts val="0"/>
              </a:spcAft>
              <a:buNone/>
            </a:pPr>
            <a:r>
              <a:rPr lang="en" sz="3200">
                <a:solidFill>
                  <a:srgbClr val="56B900"/>
                </a:solidFill>
                <a:latin typeface="Inter Medium"/>
                <a:ea typeface="Inter Medium"/>
                <a:cs typeface="Inter Medium"/>
                <a:sym typeface="Inter Medium"/>
              </a:rPr>
              <a:t>✅ DO</a:t>
            </a:r>
            <a:endParaRPr sz="3200">
              <a:solidFill>
                <a:srgbClr val="56B900"/>
              </a:solidFill>
              <a:latin typeface="Inter Medium"/>
              <a:ea typeface="Inter Medium"/>
              <a:cs typeface="Inter Medium"/>
              <a:sym typeface="Inter Medium"/>
            </a:endParaRPr>
          </a:p>
          <a:p>
            <a:pPr indent="0" lvl="0" marL="0" rtl="0" algn="l">
              <a:lnSpc>
                <a:spcPct val="112000"/>
              </a:lnSpc>
              <a:spcBef>
                <a:spcPts val="1000"/>
              </a:spcBef>
              <a:spcAft>
                <a:spcPts val="0"/>
              </a:spcAft>
              <a:buNone/>
            </a:pPr>
            <a:r>
              <a:t/>
            </a:r>
            <a:endParaRPr sz="2200">
              <a:solidFill>
                <a:schemeClr val="dk2"/>
              </a:solidFill>
              <a:latin typeface="Inter"/>
              <a:ea typeface="Inter"/>
              <a:cs typeface="Inter"/>
              <a:sym typeface="Inter"/>
            </a:endParaRPr>
          </a:p>
          <a:p>
            <a:pPr indent="0" lvl="0" marL="0" rtl="0" algn="l">
              <a:lnSpc>
                <a:spcPct val="112000"/>
              </a:lnSpc>
              <a:spcBef>
                <a:spcPts val="1600"/>
              </a:spcBef>
              <a:spcAft>
                <a:spcPts val="0"/>
              </a:spcAft>
              <a:buNone/>
            </a:pPr>
            <a:r>
              <a:rPr lang="en" sz="2200">
                <a:solidFill>
                  <a:schemeClr val="dk2"/>
                </a:solidFill>
                <a:latin typeface="Inter"/>
                <a:ea typeface="Inter"/>
                <a:cs typeface="Inter"/>
                <a:sym typeface="Inter"/>
              </a:rPr>
              <a:t>Write a statement</a:t>
            </a:r>
            <a:endParaRPr sz="2200">
              <a:solidFill>
                <a:schemeClr val="dk2"/>
              </a:solidFill>
              <a:latin typeface="Inter"/>
              <a:ea typeface="Inter"/>
              <a:cs typeface="Inter"/>
              <a:sym typeface="Inter"/>
            </a:endParaRPr>
          </a:p>
          <a:p>
            <a:pPr indent="0" lvl="0" marL="0" rtl="0" algn="l">
              <a:lnSpc>
                <a:spcPct val="112000"/>
              </a:lnSpc>
              <a:spcBef>
                <a:spcPts val="1600"/>
              </a:spcBef>
              <a:spcAft>
                <a:spcPts val="0"/>
              </a:spcAft>
              <a:buNone/>
            </a:pPr>
            <a:r>
              <a:rPr lang="en" sz="2200">
                <a:solidFill>
                  <a:schemeClr val="dk2"/>
                </a:solidFill>
                <a:latin typeface="Inter"/>
                <a:ea typeface="Inter"/>
                <a:cs typeface="Inter"/>
                <a:sym typeface="Inter"/>
              </a:rPr>
              <a:t>Keep it high-level (applicable to many datasets)</a:t>
            </a:r>
            <a:endParaRPr sz="2200">
              <a:solidFill>
                <a:schemeClr val="dk2"/>
              </a:solidFill>
              <a:latin typeface="Inter"/>
              <a:ea typeface="Inter"/>
              <a:cs typeface="Inter"/>
              <a:sym typeface="Inter"/>
            </a:endParaRPr>
          </a:p>
          <a:p>
            <a:pPr indent="0" lvl="0" marL="0" rtl="0" algn="l">
              <a:lnSpc>
                <a:spcPct val="112000"/>
              </a:lnSpc>
              <a:spcBef>
                <a:spcPts val="1600"/>
              </a:spcBef>
              <a:spcAft>
                <a:spcPts val="0"/>
              </a:spcAft>
              <a:buNone/>
            </a:pPr>
            <a:r>
              <a:rPr lang="en" sz="2200">
                <a:solidFill>
                  <a:schemeClr val="dk2"/>
                </a:solidFill>
                <a:latin typeface="Inter"/>
                <a:ea typeface="Inter"/>
                <a:cs typeface="Inter"/>
                <a:sym typeface="Inter"/>
              </a:rPr>
              <a:t>Keep it short and concise</a:t>
            </a:r>
            <a:endParaRPr sz="2200">
              <a:solidFill>
                <a:schemeClr val="dk2"/>
              </a:solidFill>
              <a:latin typeface="Inter"/>
              <a:ea typeface="Inter"/>
              <a:cs typeface="Inter"/>
              <a:sym typeface="Inter"/>
            </a:endParaRPr>
          </a:p>
          <a:p>
            <a:pPr indent="0" lvl="0" marL="0" rtl="0" algn="l">
              <a:lnSpc>
                <a:spcPct val="112000"/>
              </a:lnSpc>
              <a:spcBef>
                <a:spcPts val="1600"/>
              </a:spcBef>
              <a:spcAft>
                <a:spcPts val="0"/>
              </a:spcAft>
              <a:buNone/>
            </a:pPr>
            <a:r>
              <a:rPr lang="en" sz="2200">
                <a:solidFill>
                  <a:schemeClr val="dk2"/>
                </a:solidFill>
                <a:latin typeface="Inter"/>
                <a:ea typeface="Inter"/>
                <a:cs typeface="Inter"/>
                <a:sym typeface="Inter"/>
              </a:rPr>
              <a:t>Convey a single idea per lens</a:t>
            </a:r>
            <a:endParaRPr sz="2200">
              <a:solidFill>
                <a:schemeClr val="dk2"/>
              </a:solidFill>
              <a:latin typeface="Inter"/>
              <a:ea typeface="Inter"/>
              <a:cs typeface="Inter"/>
              <a:sym typeface="Inter"/>
            </a:endParaRPr>
          </a:p>
          <a:p>
            <a:pPr indent="0" lvl="0" marL="0" rtl="0" algn="l">
              <a:lnSpc>
                <a:spcPct val="115000"/>
              </a:lnSpc>
              <a:spcBef>
                <a:spcPts val="1600"/>
              </a:spcBef>
              <a:spcAft>
                <a:spcPts val="1000"/>
              </a:spcAft>
              <a:buNone/>
            </a:pPr>
            <a:r>
              <a:rPr lang="en" sz="2200">
                <a:solidFill>
                  <a:schemeClr val="lt2"/>
                </a:solidFill>
                <a:highlight>
                  <a:schemeClr val="lt1"/>
                </a:highlight>
                <a:latin typeface="Inter"/>
                <a:ea typeface="Inter"/>
                <a:cs typeface="Inter"/>
                <a:sym typeface="Inter"/>
              </a:rPr>
              <a:t>Litmus test:</a:t>
            </a:r>
            <a:br>
              <a:rPr lang="en" sz="2200">
                <a:solidFill>
                  <a:schemeClr val="lt2"/>
                </a:solidFill>
                <a:latin typeface="Inter"/>
                <a:ea typeface="Inter"/>
                <a:cs typeface="Inter"/>
                <a:sym typeface="Inter"/>
              </a:rPr>
            </a:br>
            <a:r>
              <a:rPr lang="en" sz="2200">
                <a:solidFill>
                  <a:schemeClr val="dk2"/>
                </a:solidFill>
                <a:latin typeface="Inter"/>
                <a:ea typeface="Inter"/>
                <a:cs typeface="Inter"/>
                <a:sym typeface="Inter"/>
              </a:rPr>
              <a:t>You should be able to break down a statement into multiple follow-up questions.</a:t>
            </a:r>
            <a:endParaRPr sz="2200">
              <a:solidFill>
                <a:schemeClr val="dk2"/>
              </a:solidFill>
              <a:latin typeface="Inter"/>
              <a:ea typeface="Inter"/>
              <a:cs typeface="Inter"/>
              <a:sym typeface="Inter"/>
            </a:endParaRPr>
          </a:p>
        </p:txBody>
      </p:sp>
      <p:sp>
        <p:nvSpPr>
          <p:cNvPr id="321" name="Google Shape;321;p49"/>
          <p:cNvSpPr/>
          <p:nvPr/>
        </p:nvSpPr>
        <p:spPr>
          <a:xfrm>
            <a:off x="12097500" y="1920759"/>
            <a:ext cx="5504700" cy="6216900"/>
          </a:xfrm>
          <a:prstGeom prst="roundRect">
            <a:avLst>
              <a:gd fmla="val 0" name="adj"/>
            </a:avLst>
          </a:prstGeom>
          <a:noFill/>
          <a:ln cap="flat" cmpd="sng" w="19050">
            <a:solidFill>
              <a:srgbClr val="6F8D8E"/>
            </a:solidFill>
            <a:prstDash val="dot"/>
            <a:round/>
            <a:headEnd len="sm" w="sm" type="none"/>
            <a:tailEnd len="sm" w="sm" type="none"/>
          </a:ln>
        </p:spPr>
        <p:txBody>
          <a:bodyPr anchorCtr="0" anchor="t" bIns="457200" lIns="457200" spcFirstLastPara="1" rIns="457200" wrap="square" tIns="457200">
            <a:noAutofit/>
          </a:bodyPr>
          <a:lstStyle/>
          <a:p>
            <a:pPr indent="0" lvl="0" marL="0" rtl="0" algn="l">
              <a:spcBef>
                <a:spcPts val="0"/>
              </a:spcBef>
              <a:spcAft>
                <a:spcPts val="0"/>
              </a:spcAft>
              <a:buNone/>
            </a:pPr>
            <a:r>
              <a:rPr lang="en" sz="3200">
                <a:solidFill>
                  <a:srgbClr val="FF6554"/>
                </a:solidFill>
                <a:latin typeface="Inter Medium"/>
                <a:ea typeface="Inter Medium"/>
                <a:cs typeface="Inter Medium"/>
                <a:sym typeface="Inter Medium"/>
              </a:rPr>
              <a:t>❌ DON’T</a:t>
            </a:r>
            <a:endParaRPr sz="3200">
              <a:solidFill>
                <a:srgbClr val="56B900"/>
              </a:solidFill>
              <a:latin typeface="Inter Medium"/>
              <a:ea typeface="Inter Medium"/>
              <a:cs typeface="Inter Medium"/>
              <a:sym typeface="Inter Medium"/>
            </a:endParaRPr>
          </a:p>
          <a:p>
            <a:pPr indent="0" lvl="0" marL="0" rtl="0" algn="l">
              <a:lnSpc>
                <a:spcPct val="112000"/>
              </a:lnSpc>
              <a:spcBef>
                <a:spcPts val="800"/>
              </a:spcBef>
              <a:spcAft>
                <a:spcPts val="0"/>
              </a:spcAft>
              <a:buNone/>
            </a:pPr>
            <a:r>
              <a:t/>
            </a:r>
            <a:endParaRPr sz="2200">
              <a:solidFill>
                <a:schemeClr val="dk2"/>
              </a:solidFill>
              <a:latin typeface="Inter"/>
              <a:ea typeface="Inter"/>
              <a:cs typeface="Inter"/>
              <a:sym typeface="Inter"/>
            </a:endParaRPr>
          </a:p>
          <a:p>
            <a:pPr indent="0" lvl="0" marL="0" rtl="0" algn="l">
              <a:lnSpc>
                <a:spcPct val="112000"/>
              </a:lnSpc>
              <a:spcBef>
                <a:spcPts val="1600"/>
              </a:spcBef>
              <a:spcAft>
                <a:spcPts val="0"/>
              </a:spcAft>
              <a:buNone/>
            </a:pPr>
            <a:r>
              <a:rPr lang="en" sz="2200">
                <a:solidFill>
                  <a:schemeClr val="dk2"/>
                </a:solidFill>
                <a:latin typeface="Inter"/>
                <a:ea typeface="Inter"/>
                <a:cs typeface="Inter"/>
                <a:sym typeface="Inter"/>
              </a:rPr>
              <a:t>Ask a question</a:t>
            </a:r>
            <a:endParaRPr sz="2200">
              <a:solidFill>
                <a:schemeClr val="dk2"/>
              </a:solidFill>
              <a:latin typeface="Inter"/>
              <a:ea typeface="Inter"/>
              <a:cs typeface="Inter"/>
              <a:sym typeface="Inter"/>
            </a:endParaRPr>
          </a:p>
          <a:p>
            <a:pPr indent="0" lvl="0" marL="0" rtl="0" algn="l">
              <a:lnSpc>
                <a:spcPct val="112000"/>
              </a:lnSpc>
              <a:spcBef>
                <a:spcPts val="1600"/>
              </a:spcBef>
              <a:spcAft>
                <a:spcPts val="0"/>
              </a:spcAft>
              <a:buNone/>
            </a:pPr>
            <a:r>
              <a:rPr lang="en" sz="2200">
                <a:solidFill>
                  <a:schemeClr val="dk2"/>
                </a:solidFill>
                <a:latin typeface="Inter"/>
                <a:ea typeface="Inter"/>
                <a:cs typeface="Inter"/>
                <a:sym typeface="Inter"/>
              </a:rPr>
              <a:t>Make it too specific</a:t>
            </a:r>
            <a:endParaRPr sz="2200">
              <a:solidFill>
                <a:schemeClr val="dk2"/>
              </a:solidFill>
              <a:latin typeface="Inter"/>
              <a:ea typeface="Inter"/>
              <a:cs typeface="Inter"/>
              <a:sym typeface="Inter"/>
            </a:endParaRPr>
          </a:p>
          <a:p>
            <a:pPr indent="0" lvl="0" marL="0" rtl="0" algn="l">
              <a:lnSpc>
                <a:spcPct val="112000"/>
              </a:lnSpc>
              <a:spcBef>
                <a:spcPts val="1600"/>
              </a:spcBef>
              <a:spcAft>
                <a:spcPts val="0"/>
              </a:spcAft>
              <a:buNone/>
            </a:pPr>
            <a:r>
              <a:rPr lang="en" sz="2200">
                <a:solidFill>
                  <a:schemeClr val="dk2"/>
                </a:solidFill>
                <a:latin typeface="Inter"/>
                <a:ea typeface="Inter"/>
                <a:cs typeface="Inter"/>
                <a:sym typeface="Inter"/>
              </a:rPr>
              <a:t>Add too much detail</a:t>
            </a:r>
            <a:endParaRPr sz="2200">
              <a:solidFill>
                <a:schemeClr val="dk2"/>
              </a:solidFill>
              <a:latin typeface="Inter"/>
              <a:ea typeface="Inter"/>
              <a:cs typeface="Inter"/>
              <a:sym typeface="Inter"/>
            </a:endParaRPr>
          </a:p>
          <a:p>
            <a:pPr indent="0" lvl="0" marL="0" rtl="0" algn="l">
              <a:lnSpc>
                <a:spcPct val="112000"/>
              </a:lnSpc>
              <a:spcBef>
                <a:spcPts val="1600"/>
              </a:spcBef>
              <a:spcAft>
                <a:spcPts val="0"/>
              </a:spcAft>
              <a:buNone/>
            </a:pPr>
            <a:r>
              <a:rPr lang="en" sz="2200">
                <a:solidFill>
                  <a:schemeClr val="dk2"/>
                </a:solidFill>
                <a:latin typeface="Inter"/>
                <a:ea typeface="Inter"/>
                <a:cs typeface="Inter"/>
                <a:sym typeface="Inter"/>
              </a:rPr>
              <a:t>Write a statement that can be resolved with a yes/no answer.</a:t>
            </a:r>
            <a:endParaRPr sz="2200">
              <a:solidFill>
                <a:schemeClr val="dk2"/>
              </a:solidFill>
              <a:latin typeface="Inter"/>
              <a:ea typeface="Inter"/>
              <a:cs typeface="Inter"/>
              <a:sym typeface="Inter"/>
            </a:endParaRPr>
          </a:p>
          <a:p>
            <a:pPr indent="0" lvl="0" marL="0" rtl="0" algn="l">
              <a:lnSpc>
                <a:spcPct val="115000"/>
              </a:lnSpc>
              <a:spcBef>
                <a:spcPts val="1600"/>
              </a:spcBef>
              <a:spcAft>
                <a:spcPts val="0"/>
              </a:spcAft>
              <a:buNone/>
            </a:pPr>
            <a:r>
              <a:rPr lang="en" sz="2200">
                <a:solidFill>
                  <a:schemeClr val="lt2"/>
                </a:solidFill>
                <a:highlight>
                  <a:schemeClr val="lt1"/>
                </a:highlight>
                <a:latin typeface="Inter"/>
                <a:ea typeface="Inter"/>
                <a:cs typeface="Inter"/>
                <a:sym typeface="Inter"/>
              </a:rPr>
              <a:t>Litmus test:</a:t>
            </a:r>
            <a:br>
              <a:rPr lang="en" sz="2200">
                <a:solidFill>
                  <a:schemeClr val="lt2"/>
                </a:solidFill>
                <a:latin typeface="Inter"/>
                <a:ea typeface="Inter"/>
                <a:cs typeface="Inter"/>
                <a:sym typeface="Inter"/>
              </a:rPr>
            </a:br>
            <a:r>
              <a:rPr lang="en" sz="2200">
                <a:solidFill>
                  <a:schemeClr val="dk2"/>
                </a:solidFill>
                <a:latin typeface="Inter"/>
                <a:ea typeface="Inter"/>
                <a:cs typeface="Inter"/>
                <a:sym typeface="Inter"/>
              </a:rPr>
              <a:t>If you can answer it simply, it’s a scope, not a lens.</a:t>
            </a:r>
            <a:endParaRPr sz="2200">
              <a:solidFill>
                <a:schemeClr val="dk2"/>
              </a:solidFill>
              <a:latin typeface="Inter"/>
              <a:ea typeface="Inter"/>
              <a:cs typeface="Inter"/>
              <a:sym typeface="Inter"/>
            </a:endParaRPr>
          </a:p>
          <a:p>
            <a:pPr indent="0" lvl="0" marL="0" rtl="0" algn="l">
              <a:lnSpc>
                <a:spcPct val="115000"/>
              </a:lnSpc>
              <a:spcBef>
                <a:spcPts val="1000"/>
              </a:spcBef>
              <a:spcAft>
                <a:spcPts val="1000"/>
              </a:spcAft>
              <a:buNone/>
            </a:pPr>
            <a:r>
              <a:t/>
            </a:r>
            <a:endParaRPr sz="2600">
              <a:solidFill>
                <a:schemeClr val="dk2"/>
              </a:solidFill>
              <a:latin typeface="Inter"/>
              <a:ea typeface="Inter"/>
              <a:cs typeface="Inter"/>
              <a:sym typeface="Inter"/>
            </a:endParaRPr>
          </a:p>
        </p:txBody>
      </p:sp>
      <p:sp>
        <p:nvSpPr>
          <p:cNvPr id="322" name="Google Shape;322;p49"/>
          <p:cNvSpPr txBox="1"/>
          <p:nvPr>
            <p:ph type="title"/>
          </p:nvPr>
        </p:nvSpPr>
        <p:spPr>
          <a:xfrm>
            <a:off x="685800" y="679700"/>
            <a:ext cx="16916400" cy="914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How to frame a good lens</a:t>
            </a:r>
            <a:endParaRPr/>
          </a:p>
        </p:txBody>
      </p:sp>
      <p:sp>
        <p:nvSpPr>
          <p:cNvPr id="323" name="Google Shape;323;p49"/>
          <p:cNvSpPr/>
          <p:nvPr/>
        </p:nvSpPr>
        <p:spPr>
          <a:xfrm>
            <a:off x="704100" y="1920759"/>
            <a:ext cx="5504700" cy="6216900"/>
          </a:xfrm>
          <a:prstGeom prst="roundRect">
            <a:avLst>
              <a:gd fmla="val 0" name="adj"/>
            </a:avLst>
          </a:prstGeom>
          <a:noFill/>
          <a:ln cap="flat" cmpd="sng" w="19050">
            <a:solidFill>
              <a:srgbClr val="6F8D8E"/>
            </a:solidFill>
            <a:prstDash val="dot"/>
            <a:round/>
            <a:headEnd len="sm" w="sm" type="none"/>
            <a:tailEnd len="sm" w="sm" type="none"/>
          </a:ln>
        </p:spPr>
        <p:txBody>
          <a:bodyPr anchorCtr="0" anchor="t" bIns="457200" lIns="457200" spcFirstLastPara="1" rIns="457200" wrap="square" tIns="457200">
            <a:noAutofit/>
          </a:bodyPr>
          <a:lstStyle/>
          <a:p>
            <a:pPr indent="0" lvl="0" marL="0" rtl="0" algn="l">
              <a:spcBef>
                <a:spcPts val="0"/>
              </a:spcBef>
              <a:spcAft>
                <a:spcPts val="0"/>
              </a:spcAft>
              <a:buNone/>
            </a:pPr>
            <a:r>
              <a:rPr lang="en" sz="3200">
                <a:solidFill>
                  <a:schemeClr val="lt2"/>
                </a:solidFill>
                <a:latin typeface="Rubik Medium"/>
                <a:ea typeface="Rubik Medium"/>
                <a:cs typeface="Rubik Medium"/>
                <a:sym typeface="Rubik Medium"/>
              </a:rPr>
              <a:t>As a(n) </a:t>
            </a:r>
            <a:r>
              <a:rPr lang="en" sz="3200">
                <a:solidFill>
                  <a:srgbClr val="19BA9B"/>
                </a:solidFill>
                <a:latin typeface="Rubik Medium"/>
                <a:ea typeface="Rubik Medium"/>
                <a:cs typeface="Rubik Medium"/>
                <a:sym typeface="Rubik Medium"/>
              </a:rPr>
              <a:t>engineer</a:t>
            </a:r>
            <a:r>
              <a:rPr lang="en" sz="3200">
                <a:solidFill>
                  <a:schemeClr val="lt2"/>
                </a:solidFill>
                <a:latin typeface="Rubik Medium"/>
                <a:ea typeface="Rubik Medium"/>
                <a:cs typeface="Rubik Medium"/>
                <a:sym typeface="Rubik Medium"/>
              </a:rPr>
              <a:t>, I want to know</a:t>
            </a:r>
            <a:r>
              <a:rPr lang="en" sz="3200">
                <a:solidFill>
                  <a:srgbClr val="56B900"/>
                </a:solidFill>
                <a:latin typeface="Rubik Medium"/>
                <a:ea typeface="Rubik Medium"/>
                <a:cs typeface="Rubik Medium"/>
                <a:sym typeface="Rubik Medium"/>
              </a:rPr>
              <a:t> about the </a:t>
            </a:r>
            <a:r>
              <a:rPr lang="en" sz="3200" u="sng">
                <a:solidFill>
                  <a:srgbClr val="56B900"/>
                </a:solidFill>
                <a:latin typeface="Rubik Medium"/>
                <a:ea typeface="Rubik Medium"/>
                <a:cs typeface="Rubik Medium"/>
                <a:sym typeface="Rubik Medium"/>
              </a:rPr>
              <a:t>access</a:t>
            </a:r>
            <a:r>
              <a:rPr lang="en" sz="3200">
                <a:solidFill>
                  <a:srgbClr val="56B900"/>
                </a:solidFill>
                <a:latin typeface="Rubik Medium"/>
                <a:ea typeface="Rubik Medium"/>
                <a:cs typeface="Rubik Medium"/>
                <a:sym typeface="Rubik Medium"/>
              </a:rPr>
              <a:t> restrictions and policies associated with the dataset(s)</a:t>
            </a:r>
            <a:r>
              <a:rPr lang="en" sz="3200">
                <a:solidFill>
                  <a:schemeClr val="dk2"/>
                </a:solidFill>
                <a:latin typeface="Rubik Medium"/>
                <a:ea typeface="Rubik Medium"/>
                <a:cs typeface="Rubik Medium"/>
                <a:sym typeface="Rubik Medium"/>
              </a:rPr>
              <a:t>.</a:t>
            </a:r>
            <a:endParaRPr sz="3200">
              <a:solidFill>
                <a:schemeClr val="dk2"/>
              </a:solidFill>
              <a:latin typeface="Rubik Medium"/>
              <a:ea typeface="Rubik Medium"/>
              <a:cs typeface="Rubik Medium"/>
              <a:sym typeface="Rubik Medium"/>
            </a:endParaRPr>
          </a:p>
          <a:p>
            <a:pPr indent="0" lvl="0" marL="0" rtl="0" algn="l">
              <a:spcBef>
                <a:spcPts val="1000"/>
              </a:spcBef>
              <a:spcAft>
                <a:spcPts val="0"/>
              </a:spcAft>
              <a:buNone/>
            </a:pPr>
            <a:r>
              <a:t/>
            </a:r>
            <a:endParaRPr sz="3200">
              <a:solidFill>
                <a:schemeClr val="dk2"/>
              </a:solidFill>
              <a:latin typeface="Rubik Medium"/>
              <a:ea typeface="Rubik Medium"/>
              <a:cs typeface="Rubik Medium"/>
              <a:sym typeface="Rubik Medium"/>
            </a:endParaRPr>
          </a:p>
          <a:p>
            <a:pPr indent="0" lvl="0" marL="0" rtl="0" algn="l">
              <a:spcBef>
                <a:spcPts val="1000"/>
              </a:spcBef>
              <a:spcAft>
                <a:spcPts val="1000"/>
              </a:spcAft>
              <a:buNone/>
            </a:pPr>
            <a:r>
              <a:rPr lang="en" sz="3200">
                <a:solidFill>
                  <a:schemeClr val="lt2"/>
                </a:solidFill>
                <a:latin typeface="Rubik Medium"/>
                <a:ea typeface="Rubik Medium"/>
                <a:cs typeface="Rubik Medium"/>
                <a:sym typeface="Rubik Medium"/>
              </a:rPr>
              <a:t>As a(n) </a:t>
            </a:r>
            <a:r>
              <a:rPr lang="en" sz="3200">
                <a:solidFill>
                  <a:srgbClr val="19BA9B"/>
                </a:solidFill>
                <a:latin typeface="Rubik Medium"/>
                <a:ea typeface="Rubik Medium"/>
                <a:cs typeface="Rubik Medium"/>
                <a:sym typeface="Rubik Medium"/>
              </a:rPr>
              <a:t>analyst</a:t>
            </a:r>
            <a:r>
              <a:rPr lang="en" sz="3200">
                <a:solidFill>
                  <a:schemeClr val="lt2"/>
                </a:solidFill>
                <a:latin typeface="Rubik Medium"/>
                <a:ea typeface="Rubik Medium"/>
                <a:cs typeface="Rubik Medium"/>
                <a:sym typeface="Rubik Medium"/>
              </a:rPr>
              <a:t>, I want to know</a:t>
            </a:r>
            <a:r>
              <a:rPr lang="en" sz="3200">
                <a:solidFill>
                  <a:srgbClr val="56B900"/>
                </a:solidFill>
                <a:latin typeface="Rubik Medium"/>
                <a:ea typeface="Rubik Medium"/>
                <a:cs typeface="Rubik Medium"/>
                <a:sym typeface="Rubik Medium"/>
              </a:rPr>
              <a:t> about the </a:t>
            </a:r>
            <a:r>
              <a:rPr lang="en" sz="3200" u="sng">
                <a:solidFill>
                  <a:srgbClr val="56B900"/>
                </a:solidFill>
                <a:latin typeface="Rubik Medium"/>
                <a:ea typeface="Rubik Medium"/>
                <a:cs typeface="Rubik Medium"/>
                <a:sym typeface="Rubik Medium"/>
              </a:rPr>
              <a:t>data collection</a:t>
            </a:r>
            <a:r>
              <a:rPr lang="en" sz="3200">
                <a:solidFill>
                  <a:srgbClr val="56B900"/>
                </a:solidFill>
                <a:latin typeface="Rubik Medium"/>
                <a:ea typeface="Rubik Medium"/>
                <a:cs typeface="Rubik Medium"/>
                <a:sym typeface="Rubik Medium"/>
              </a:rPr>
              <a:t> process and rationale</a:t>
            </a:r>
            <a:r>
              <a:rPr lang="en" sz="3200">
                <a:solidFill>
                  <a:schemeClr val="dk2"/>
                </a:solidFill>
                <a:latin typeface="Rubik Medium"/>
                <a:ea typeface="Rubik Medium"/>
                <a:cs typeface="Rubik Medium"/>
                <a:sym typeface="Rubik Medium"/>
              </a:rPr>
              <a:t>.</a:t>
            </a:r>
            <a:endParaRPr sz="3200">
              <a:solidFill>
                <a:schemeClr val="dk2"/>
              </a:solidFill>
              <a:latin typeface="Rubik Medium"/>
              <a:ea typeface="Rubik Medium"/>
              <a:cs typeface="Rubik Medium"/>
              <a:sym typeface="Rubik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0"/>
          <p:cNvSpPr txBox="1"/>
          <p:nvPr>
            <p:ph type="title"/>
          </p:nvPr>
        </p:nvSpPr>
        <p:spPr>
          <a:xfrm>
            <a:off x="685800" y="679700"/>
            <a:ext cx="16916400" cy="914400"/>
          </a:xfrm>
          <a:prstGeom prst="rect">
            <a:avLst/>
          </a:prstGeom>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 sz="3600"/>
              <a:t>What do lenses look like?</a:t>
            </a:r>
            <a:endParaRPr sz="3600"/>
          </a:p>
        </p:txBody>
      </p:sp>
      <p:sp>
        <p:nvSpPr>
          <p:cNvPr id="329" name="Google Shape;329;p50"/>
          <p:cNvSpPr/>
          <p:nvPr/>
        </p:nvSpPr>
        <p:spPr>
          <a:xfrm>
            <a:off x="685800" y="17239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the </a:t>
            </a:r>
            <a:r>
              <a:rPr b="1" lang="en" sz="1900">
                <a:solidFill>
                  <a:schemeClr val="dk2"/>
                </a:solidFill>
                <a:latin typeface="Inter"/>
                <a:ea typeface="Inter"/>
                <a:cs typeface="Inter"/>
                <a:sym typeface="Inter"/>
              </a:rPr>
              <a:t>publishers</a:t>
            </a:r>
            <a:r>
              <a:rPr lang="en" sz="1900">
                <a:solidFill>
                  <a:schemeClr val="dk2"/>
                </a:solidFill>
                <a:latin typeface="Inter"/>
                <a:ea typeface="Inter"/>
                <a:cs typeface="Inter"/>
                <a:sym typeface="Inter"/>
              </a:rPr>
              <a:t> of the dataset(s).</a:t>
            </a:r>
            <a:endParaRPr sz="3200">
              <a:solidFill>
                <a:schemeClr val="dk2"/>
              </a:solidFill>
              <a:latin typeface="Inter SemiBold"/>
              <a:ea typeface="Inter SemiBold"/>
              <a:cs typeface="Inter SemiBold"/>
              <a:sym typeface="Inter SemiBold"/>
            </a:endParaRPr>
          </a:p>
        </p:txBody>
      </p:sp>
      <p:sp>
        <p:nvSpPr>
          <p:cNvPr id="330" name="Google Shape;330;p50"/>
          <p:cNvSpPr/>
          <p:nvPr/>
        </p:nvSpPr>
        <p:spPr>
          <a:xfrm>
            <a:off x="6391638" y="17239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the </a:t>
            </a:r>
            <a:r>
              <a:rPr b="1" lang="en" sz="1900">
                <a:solidFill>
                  <a:schemeClr val="dk2"/>
                </a:solidFill>
                <a:latin typeface="Inter"/>
                <a:ea typeface="Inter"/>
                <a:cs typeface="Inter"/>
                <a:sym typeface="Inter"/>
              </a:rPr>
              <a:t>data transformations </a:t>
            </a:r>
            <a:r>
              <a:rPr lang="en" sz="1900">
                <a:solidFill>
                  <a:schemeClr val="dk2"/>
                </a:solidFill>
                <a:latin typeface="Inter"/>
                <a:ea typeface="Inter"/>
                <a:cs typeface="Inter"/>
                <a:sym typeface="Inter"/>
              </a:rPr>
              <a:t>(cleaning, parsing, and processing) in the dataset(s).</a:t>
            </a:r>
            <a:endParaRPr sz="1900">
              <a:solidFill>
                <a:schemeClr val="dk2"/>
              </a:solidFill>
              <a:latin typeface="Inter"/>
              <a:ea typeface="Inter"/>
              <a:cs typeface="Inter"/>
              <a:sym typeface="Inter"/>
            </a:endParaRPr>
          </a:p>
        </p:txBody>
      </p:sp>
      <p:sp>
        <p:nvSpPr>
          <p:cNvPr id="331" name="Google Shape;331;p50"/>
          <p:cNvSpPr/>
          <p:nvPr/>
        </p:nvSpPr>
        <p:spPr>
          <a:xfrm>
            <a:off x="12097488" y="17239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a:t>
            </a:r>
            <a:r>
              <a:rPr b="1" lang="en" sz="1900">
                <a:solidFill>
                  <a:schemeClr val="dk2"/>
                </a:solidFill>
                <a:latin typeface="Inter"/>
                <a:ea typeface="Inter"/>
                <a:cs typeface="Inter"/>
                <a:sym typeface="Inter"/>
              </a:rPr>
              <a:t>access</a:t>
            </a:r>
            <a:r>
              <a:rPr lang="en" sz="1900">
                <a:solidFill>
                  <a:schemeClr val="dk2"/>
                </a:solidFill>
                <a:latin typeface="Inter"/>
                <a:ea typeface="Inter"/>
                <a:cs typeface="Inter"/>
                <a:sym typeface="Inter"/>
              </a:rPr>
              <a:t> restrictions and policies of the dataset(s).</a:t>
            </a:r>
            <a:endParaRPr sz="3200">
              <a:solidFill>
                <a:schemeClr val="dk2"/>
              </a:solidFill>
              <a:latin typeface="Inter SemiBold"/>
              <a:ea typeface="Inter SemiBold"/>
              <a:cs typeface="Inter SemiBold"/>
              <a:sym typeface="Inter SemiBold"/>
            </a:endParaRPr>
          </a:p>
        </p:txBody>
      </p:sp>
      <p:sp>
        <p:nvSpPr>
          <p:cNvPr id="332" name="Google Shape;332;p50"/>
          <p:cNvSpPr/>
          <p:nvPr/>
        </p:nvSpPr>
        <p:spPr>
          <a:xfrm>
            <a:off x="6391638" y="320040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the </a:t>
            </a:r>
            <a:r>
              <a:rPr b="1" lang="en" sz="1900">
                <a:solidFill>
                  <a:schemeClr val="dk2"/>
                </a:solidFill>
                <a:latin typeface="Inter"/>
                <a:ea typeface="Inter"/>
                <a:cs typeface="Inter"/>
                <a:sym typeface="Inter"/>
              </a:rPr>
              <a:t>data upkeep</a:t>
            </a:r>
            <a:r>
              <a:rPr lang="en" sz="1900">
                <a:solidFill>
                  <a:schemeClr val="dk2"/>
                </a:solidFill>
                <a:latin typeface="Inter"/>
                <a:ea typeface="Inter"/>
                <a:cs typeface="Inter"/>
                <a:sym typeface="Inter"/>
              </a:rPr>
              <a:t> in the dataset(s).</a:t>
            </a:r>
            <a:endParaRPr sz="3200">
              <a:solidFill>
                <a:schemeClr val="dk2"/>
              </a:solidFill>
              <a:latin typeface="Inter SemiBold"/>
              <a:ea typeface="Inter SemiBold"/>
              <a:cs typeface="Inter SemiBold"/>
              <a:sym typeface="Inter SemiBold"/>
            </a:endParaRPr>
          </a:p>
        </p:txBody>
      </p:sp>
      <p:sp>
        <p:nvSpPr>
          <p:cNvPr id="333" name="Google Shape;333;p50"/>
          <p:cNvSpPr/>
          <p:nvPr/>
        </p:nvSpPr>
        <p:spPr>
          <a:xfrm>
            <a:off x="12097488" y="320040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the </a:t>
            </a:r>
            <a:r>
              <a:rPr b="1" lang="en" sz="1900">
                <a:solidFill>
                  <a:schemeClr val="dk2"/>
                </a:solidFill>
                <a:latin typeface="Inter"/>
                <a:ea typeface="Inter"/>
                <a:cs typeface="Inter"/>
                <a:sym typeface="Inter"/>
              </a:rPr>
              <a:t>distributions</a:t>
            </a:r>
            <a:r>
              <a:rPr lang="en" sz="1900">
                <a:solidFill>
                  <a:schemeClr val="dk2"/>
                </a:solidFill>
                <a:latin typeface="Inter"/>
                <a:ea typeface="Inter"/>
                <a:cs typeface="Inter"/>
                <a:sym typeface="Inter"/>
              </a:rPr>
              <a:t> in the dataset(s). </a:t>
            </a:r>
            <a:endParaRPr sz="3200">
              <a:solidFill>
                <a:schemeClr val="dk2"/>
              </a:solidFill>
              <a:latin typeface="Inter SemiBold"/>
              <a:ea typeface="Inter SemiBold"/>
              <a:cs typeface="Inter SemiBold"/>
              <a:sym typeface="Inter SemiBold"/>
            </a:endParaRPr>
          </a:p>
        </p:txBody>
      </p:sp>
      <p:sp>
        <p:nvSpPr>
          <p:cNvPr id="334" name="Google Shape;334;p50"/>
          <p:cNvSpPr/>
          <p:nvPr/>
        </p:nvSpPr>
        <p:spPr>
          <a:xfrm>
            <a:off x="6391638" y="467682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the </a:t>
            </a:r>
            <a:r>
              <a:rPr b="1" lang="en" sz="1900">
                <a:solidFill>
                  <a:schemeClr val="dk2"/>
                </a:solidFill>
                <a:latin typeface="Inter"/>
                <a:ea typeface="Inter"/>
                <a:cs typeface="Inter"/>
                <a:sym typeface="Inter"/>
              </a:rPr>
              <a:t>nature</a:t>
            </a:r>
            <a:r>
              <a:rPr lang="en" sz="1900">
                <a:solidFill>
                  <a:schemeClr val="dk2"/>
                </a:solidFill>
                <a:latin typeface="Inter"/>
                <a:ea typeface="Inter"/>
                <a:cs typeface="Inter"/>
                <a:sym typeface="Inter"/>
              </a:rPr>
              <a:t> (data modality, domain, format, etc.) of the dataset(s)</a:t>
            </a:r>
            <a:endParaRPr sz="3200">
              <a:solidFill>
                <a:schemeClr val="dk2"/>
              </a:solidFill>
              <a:latin typeface="Inter SemiBold"/>
              <a:ea typeface="Inter SemiBold"/>
              <a:cs typeface="Inter SemiBold"/>
              <a:sym typeface="Inter SemiBold"/>
            </a:endParaRPr>
          </a:p>
        </p:txBody>
      </p:sp>
      <p:sp>
        <p:nvSpPr>
          <p:cNvPr id="335" name="Google Shape;335;p50"/>
          <p:cNvSpPr/>
          <p:nvPr/>
        </p:nvSpPr>
        <p:spPr>
          <a:xfrm>
            <a:off x="12097488" y="467682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what </a:t>
            </a:r>
            <a:r>
              <a:rPr b="1" lang="en" sz="1900">
                <a:solidFill>
                  <a:schemeClr val="dk2"/>
                </a:solidFill>
                <a:latin typeface="Inter"/>
                <a:ea typeface="Inter"/>
                <a:cs typeface="Inter"/>
                <a:sym typeface="Inter"/>
              </a:rPr>
              <a:t>typical and outlier examples</a:t>
            </a:r>
            <a:r>
              <a:rPr lang="en" sz="1900">
                <a:solidFill>
                  <a:schemeClr val="dk2"/>
                </a:solidFill>
                <a:latin typeface="Inter"/>
                <a:ea typeface="Inter"/>
                <a:cs typeface="Inter"/>
                <a:sym typeface="Inter"/>
              </a:rPr>
              <a:t> in the dataset(s) look like.</a:t>
            </a:r>
            <a:endParaRPr sz="3200">
              <a:solidFill>
                <a:schemeClr val="dk2"/>
              </a:solidFill>
              <a:latin typeface="Inter SemiBold"/>
              <a:ea typeface="Inter SemiBold"/>
              <a:cs typeface="Inter SemiBold"/>
              <a:sym typeface="Inter SemiBold"/>
            </a:endParaRPr>
          </a:p>
        </p:txBody>
      </p:sp>
      <p:sp>
        <p:nvSpPr>
          <p:cNvPr id="336" name="Google Shape;336;p50"/>
          <p:cNvSpPr/>
          <p:nvPr/>
        </p:nvSpPr>
        <p:spPr>
          <a:xfrm>
            <a:off x="6391638" y="615325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the </a:t>
            </a:r>
            <a:r>
              <a:rPr b="1" lang="en" sz="1900">
                <a:solidFill>
                  <a:schemeClr val="dk2"/>
                </a:solidFill>
                <a:latin typeface="Inter"/>
                <a:ea typeface="Inter"/>
                <a:cs typeface="Inter"/>
                <a:sym typeface="Inter"/>
              </a:rPr>
              <a:t>intended applications</a:t>
            </a:r>
            <a:r>
              <a:rPr lang="en" sz="1900">
                <a:solidFill>
                  <a:schemeClr val="dk2"/>
                </a:solidFill>
                <a:latin typeface="Inter"/>
                <a:ea typeface="Inter"/>
                <a:cs typeface="Inter"/>
                <a:sym typeface="Inter"/>
              </a:rPr>
              <a:t> of the dataset(s).</a:t>
            </a:r>
            <a:endParaRPr sz="1900">
              <a:solidFill>
                <a:schemeClr val="dk2"/>
              </a:solidFill>
              <a:latin typeface="Inter"/>
              <a:ea typeface="Inter"/>
              <a:cs typeface="Inter"/>
              <a:sym typeface="Inter"/>
            </a:endParaRPr>
          </a:p>
        </p:txBody>
      </p:sp>
      <p:sp>
        <p:nvSpPr>
          <p:cNvPr id="337" name="Google Shape;337;p50"/>
          <p:cNvSpPr/>
          <p:nvPr/>
        </p:nvSpPr>
        <p:spPr>
          <a:xfrm>
            <a:off x="12097488" y="615325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the </a:t>
            </a:r>
            <a:r>
              <a:rPr b="1" lang="en" sz="1900">
                <a:solidFill>
                  <a:schemeClr val="dk2"/>
                </a:solidFill>
                <a:latin typeface="Inter"/>
                <a:ea typeface="Inter"/>
                <a:cs typeface="Inter"/>
                <a:sym typeface="Inter"/>
              </a:rPr>
              <a:t>safety</a:t>
            </a:r>
            <a:r>
              <a:rPr lang="en" sz="1900">
                <a:solidFill>
                  <a:schemeClr val="dk2"/>
                </a:solidFill>
                <a:latin typeface="Inter"/>
                <a:ea typeface="Inter"/>
                <a:cs typeface="Inter"/>
                <a:sym typeface="Inter"/>
              </a:rPr>
              <a:t> (risks, limitations, and trade-offs) of using the dataset(s).</a:t>
            </a:r>
            <a:endParaRPr sz="3200">
              <a:solidFill>
                <a:schemeClr val="dk2"/>
              </a:solidFill>
              <a:latin typeface="Inter SemiBold"/>
              <a:ea typeface="Inter SemiBold"/>
              <a:cs typeface="Inter SemiBold"/>
              <a:sym typeface="Inter SemiBold"/>
            </a:endParaRPr>
          </a:p>
        </p:txBody>
      </p:sp>
      <p:sp>
        <p:nvSpPr>
          <p:cNvPr id="338" name="Google Shape;338;p50"/>
          <p:cNvSpPr/>
          <p:nvPr/>
        </p:nvSpPr>
        <p:spPr>
          <a:xfrm>
            <a:off x="6391638" y="76296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the </a:t>
            </a:r>
            <a:r>
              <a:rPr b="1" lang="en" sz="1900">
                <a:solidFill>
                  <a:schemeClr val="dk2"/>
                </a:solidFill>
                <a:latin typeface="Inter"/>
                <a:ea typeface="Inter"/>
                <a:cs typeface="Inter"/>
                <a:sym typeface="Inter"/>
              </a:rPr>
              <a:t>differences across versions</a:t>
            </a:r>
            <a:r>
              <a:rPr lang="en" sz="1900">
                <a:solidFill>
                  <a:schemeClr val="dk2"/>
                </a:solidFill>
                <a:latin typeface="Inter"/>
                <a:ea typeface="Inter"/>
                <a:cs typeface="Inter"/>
                <a:sym typeface="Inter"/>
              </a:rPr>
              <a:t> of the dataset(s). </a:t>
            </a:r>
            <a:endParaRPr sz="3200">
              <a:solidFill>
                <a:schemeClr val="dk2"/>
              </a:solidFill>
              <a:latin typeface="Inter SemiBold"/>
              <a:ea typeface="Inter SemiBold"/>
              <a:cs typeface="Inter SemiBold"/>
              <a:sym typeface="Inter SemiBold"/>
            </a:endParaRPr>
          </a:p>
        </p:txBody>
      </p:sp>
      <p:sp>
        <p:nvSpPr>
          <p:cNvPr id="339" name="Google Shape;339;p50"/>
          <p:cNvSpPr/>
          <p:nvPr/>
        </p:nvSpPr>
        <p:spPr>
          <a:xfrm>
            <a:off x="12097488" y="76296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a:t>
            </a:r>
            <a:r>
              <a:rPr b="1" lang="en" sz="1900">
                <a:solidFill>
                  <a:schemeClr val="dk2"/>
                </a:solidFill>
                <a:latin typeface="Inter"/>
                <a:ea typeface="Inter"/>
                <a:cs typeface="Inter"/>
                <a:sym typeface="Inter"/>
              </a:rPr>
              <a:t>expectations of using</a:t>
            </a:r>
            <a:r>
              <a:rPr lang="en" sz="1900">
                <a:solidFill>
                  <a:schemeClr val="dk2"/>
                </a:solidFill>
                <a:latin typeface="Inter"/>
                <a:ea typeface="Inter"/>
                <a:cs typeface="Inter"/>
                <a:sym typeface="Inter"/>
              </a:rPr>
              <a:t> the dataset(s) with other datasets or tables.</a:t>
            </a:r>
            <a:endParaRPr sz="3200">
              <a:solidFill>
                <a:schemeClr val="dk2"/>
              </a:solidFill>
              <a:latin typeface="Inter SemiBold"/>
              <a:ea typeface="Inter SemiBold"/>
              <a:cs typeface="Inter SemiBold"/>
              <a:sym typeface="Inter SemiBold"/>
            </a:endParaRPr>
          </a:p>
        </p:txBody>
      </p:sp>
      <p:sp>
        <p:nvSpPr>
          <p:cNvPr id="340" name="Google Shape;340;p50"/>
          <p:cNvSpPr/>
          <p:nvPr/>
        </p:nvSpPr>
        <p:spPr>
          <a:xfrm>
            <a:off x="685800" y="320040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the </a:t>
            </a:r>
            <a:r>
              <a:rPr b="1" lang="en" sz="1900">
                <a:solidFill>
                  <a:schemeClr val="dk2"/>
                </a:solidFill>
                <a:latin typeface="Inter"/>
                <a:ea typeface="Inter"/>
                <a:cs typeface="Inter"/>
                <a:sym typeface="Inter"/>
              </a:rPr>
              <a:t>wipeout and retention</a:t>
            </a:r>
            <a:r>
              <a:rPr lang="en" sz="1900">
                <a:solidFill>
                  <a:schemeClr val="dk2"/>
                </a:solidFill>
                <a:latin typeface="Inter"/>
                <a:ea typeface="Inter"/>
                <a:cs typeface="Inter"/>
                <a:sym typeface="Inter"/>
              </a:rPr>
              <a:t> policies of the dataset(s).</a:t>
            </a:r>
            <a:endParaRPr sz="3200">
              <a:solidFill>
                <a:schemeClr val="dk2"/>
              </a:solidFill>
              <a:latin typeface="Inter SemiBold"/>
              <a:ea typeface="Inter SemiBold"/>
              <a:cs typeface="Inter SemiBold"/>
              <a:sym typeface="Inter SemiBold"/>
            </a:endParaRPr>
          </a:p>
        </p:txBody>
      </p:sp>
      <p:sp>
        <p:nvSpPr>
          <p:cNvPr id="341" name="Google Shape;341;p50"/>
          <p:cNvSpPr/>
          <p:nvPr/>
        </p:nvSpPr>
        <p:spPr>
          <a:xfrm>
            <a:off x="685800" y="467682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the </a:t>
            </a:r>
            <a:r>
              <a:rPr b="1" lang="en" sz="1900">
                <a:solidFill>
                  <a:schemeClr val="dk2"/>
                </a:solidFill>
                <a:latin typeface="Inter"/>
                <a:ea typeface="Inter"/>
                <a:cs typeface="Inter"/>
                <a:sym typeface="Inter"/>
              </a:rPr>
              <a:t>original or upstream sources</a:t>
            </a:r>
            <a:r>
              <a:rPr lang="en" sz="1900">
                <a:solidFill>
                  <a:schemeClr val="dk2"/>
                </a:solidFill>
                <a:latin typeface="Inter"/>
                <a:ea typeface="Inter"/>
                <a:cs typeface="Inter"/>
                <a:sym typeface="Inter"/>
              </a:rPr>
              <a:t> of the data.</a:t>
            </a:r>
            <a:endParaRPr sz="1900">
              <a:solidFill>
                <a:schemeClr val="dk2"/>
              </a:solidFill>
              <a:latin typeface="Inter"/>
              <a:ea typeface="Inter"/>
              <a:cs typeface="Inter"/>
              <a:sym typeface="Inter"/>
            </a:endParaRPr>
          </a:p>
        </p:txBody>
      </p:sp>
      <p:sp>
        <p:nvSpPr>
          <p:cNvPr id="342" name="Google Shape;342;p50"/>
          <p:cNvSpPr/>
          <p:nvPr/>
        </p:nvSpPr>
        <p:spPr>
          <a:xfrm>
            <a:off x="685800" y="615325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explanations and </a:t>
            </a:r>
            <a:r>
              <a:rPr b="1" lang="en" sz="1900">
                <a:solidFill>
                  <a:schemeClr val="dk2"/>
                </a:solidFill>
                <a:latin typeface="Inter"/>
                <a:ea typeface="Inter"/>
                <a:cs typeface="Inter"/>
                <a:sym typeface="Inter"/>
              </a:rPr>
              <a:t>motivations for creating</a:t>
            </a:r>
            <a:r>
              <a:rPr lang="en" sz="1900">
                <a:solidFill>
                  <a:schemeClr val="dk2"/>
                </a:solidFill>
                <a:latin typeface="Inter"/>
                <a:ea typeface="Inter"/>
                <a:cs typeface="Inter"/>
                <a:sym typeface="Inter"/>
              </a:rPr>
              <a:t> the dataset(s).</a:t>
            </a:r>
            <a:endParaRPr sz="1900">
              <a:solidFill>
                <a:schemeClr val="dk2"/>
              </a:solidFill>
              <a:latin typeface="Inter"/>
              <a:ea typeface="Inter"/>
              <a:cs typeface="Inter"/>
              <a:sym typeface="Inter"/>
            </a:endParaRPr>
          </a:p>
        </p:txBody>
      </p:sp>
      <p:sp>
        <p:nvSpPr>
          <p:cNvPr id="343" name="Google Shape;343;p50"/>
          <p:cNvSpPr/>
          <p:nvPr/>
        </p:nvSpPr>
        <p:spPr>
          <a:xfrm>
            <a:off x="685800" y="76296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ctr" bIns="91425" lIns="181500" spcFirstLastPara="1" rIns="181500" wrap="square" tIns="91425">
            <a:noAutofit/>
          </a:bodyPr>
          <a:lstStyle/>
          <a:p>
            <a:pPr indent="0" lvl="0" marL="0" rtl="0" algn="l">
              <a:lnSpc>
                <a:spcPct val="112000"/>
              </a:lnSpc>
              <a:spcBef>
                <a:spcPts val="0"/>
              </a:spcBef>
              <a:spcAft>
                <a:spcPts val="0"/>
              </a:spcAft>
              <a:buNone/>
            </a:pPr>
            <a:r>
              <a:rPr lang="en" sz="1900">
                <a:solidFill>
                  <a:schemeClr val="dk2"/>
                </a:solidFill>
                <a:latin typeface="Inter"/>
                <a:ea typeface="Inter"/>
                <a:cs typeface="Inter"/>
                <a:sym typeface="Inter"/>
              </a:rPr>
              <a:t>As a(n) [perspective], I want to know about any </a:t>
            </a:r>
            <a:r>
              <a:rPr b="1" lang="en" sz="1900">
                <a:solidFill>
                  <a:schemeClr val="dk2"/>
                </a:solidFill>
                <a:latin typeface="Inter"/>
                <a:ea typeface="Inter"/>
                <a:cs typeface="Inter"/>
                <a:sym typeface="Inter"/>
              </a:rPr>
              <a:t>known patterns </a:t>
            </a:r>
            <a:r>
              <a:rPr lang="en" sz="1900">
                <a:solidFill>
                  <a:schemeClr val="dk2"/>
                </a:solidFill>
                <a:latin typeface="Inter"/>
                <a:ea typeface="Inter"/>
                <a:cs typeface="Inter"/>
                <a:sym typeface="Inter"/>
              </a:rPr>
              <a:t>(correlations, biases, skews) within the dataset(s).</a:t>
            </a:r>
            <a:endParaRPr sz="1900">
              <a:solidFill>
                <a:schemeClr val="dk2"/>
              </a:solidFill>
              <a:latin typeface="Inter"/>
              <a:ea typeface="Inter"/>
              <a:cs typeface="Inter"/>
              <a:sym typeface="Inter"/>
            </a:endParaRPr>
          </a:p>
        </p:txBody>
      </p:sp>
      <p:sp>
        <p:nvSpPr>
          <p:cNvPr id="344" name="Google Shape;344;p50"/>
          <p:cNvSpPr/>
          <p:nvPr/>
        </p:nvSpPr>
        <p:spPr>
          <a:xfrm>
            <a:off x="14092025" y="0"/>
            <a:ext cx="1953600" cy="1212450"/>
          </a:xfrm>
          <a:prstGeom prst="flowChartOffpageConnector">
            <a:avLst/>
          </a:prstGeom>
          <a:solidFill>
            <a:srgbClr val="F439A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F1F7F7"/>
                </a:solidFill>
                <a:latin typeface="Rubik"/>
                <a:ea typeface="Rubik"/>
                <a:cs typeface="Rubik"/>
                <a:sym typeface="Rubik"/>
              </a:rPr>
              <a:t>EXAMPLE</a:t>
            </a:r>
            <a:endParaRPr b="1" sz="2200">
              <a:solidFill>
                <a:srgbClr val="F1F7F7"/>
              </a:solidFill>
              <a:latin typeface="Rubik"/>
              <a:ea typeface="Rubik"/>
              <a:cs typeface="Rubik"/>
              <a:sym typeface="Rubik"/>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1"/>
          <p:cNvSpPr txBox="1"/>
          <p:nvPr>
            <p:ph type="title"/>
          </p:nvPr>
        </p:nvSpPr>
        <p:spPr>
          <a:xfrm>
            <a:off x="685800" y="679700"/>
            <a:ext cx="16916400" cy="914400"/>
          </a:xfrm>
          <a:prstGeom prst="rect">
            <a:avLst/>
          </a:prstGeom>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 sz="3600">
                <a:solidFill>
                  <a:schemeClr val="accent1"/>
                </a:solidFill>
              </a:rPr>
              <a:t>[Your name] </a:t>
            </a:r>
            <a:r>
              <a:rPr lang="en" sz="3600"/>
              <a:t>Brainstorm lenses for the agreed agents</a:t>
            </a:r>
            <a:endParaRPr sz="3600"/>
          </a:p>
        </p:txBody>
      </p:sp>
      <p:sp>
        <p:nvSpPr>
          <p:cNvPr id="350" name="Google Shape;350;p51"/>
          <p:cNvSpPr/>
          <p:nvPr/>
        </p:nvSpPr>
        <p:spPr>
          <a:xfrm>
            <a:off x="685800" y="17239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As a(n) [perspective], I want to know [lens]</a:t>
            </a:r>
            <a:endParaRPr sz="3200">
              <a:solidFill>
                <a:schemeClr val="dk2"/>
              </a:solidFill>
              <a:latin typeface="Inter SemiBold"/>
              <a:ea typeface="Inter SemiBold"/>
              <a:cs typeface="Inter SemiBold"/>
              <a:sym typeface="Inter SemiBold"/>
            </a:endParaRPr>
          </a:p>
        </p:txBody>
      </p:sp>
      <p:sp>
        <p:nvSpPr>
          <p:cNvPr id="351" name="Google Shape;351;p51"/>
          <p:cNvSpPr/>
          <p:nvPr/>
        </p:nvSpPr>
        <p:spPr>
          <a:xfrm>
            <a:off x="6391638" y="17239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52" name="Google Shape;352;p51"/>
          <p:cNvSpPr/>
          <p:nvPr/>
        </p:nvSpPr>
        <p:spPr>
          <a:xfrm>
            <a:off x="12097488" y="17239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53" name="Google Shape;353;p51"/>
          <p:cNvSpPr/>
          <p:nvPr/>
        </p:nvSpPr>
        <p:spPr>
          <a:xfrm>
            <a:off x="685800" y="320040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54" name="Google Shape;354;p51"/>
          <p:cNvSpPr/>
          <p:nvPr/>
        </p:nvSpPr>
        <p:spPr>
          <a:xfrm>
            <a:off x="6391638" y="320040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55" name="Google Shape;355;p51"/>
          <p:cNvSpPr/>
          <p:nvPr/>
        </p:nvSpPr>
        <p:spPr>
          <a:xfrm>
            <a:off x="12097488" y="320040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56" name="Google Shape;356;p51"/>
          <p:cNvSpPr/>
          <p:nvPr/>
        </p:nvSpPr>
        <p:spPr>
          <a:xfrm>
            <a:off x="685800" y="467682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57" name="Google Shape;357;p51"/>
          <p:cNvSpPr/>
          <p:nvPr/>
        </p:nvSpPr>
        <p:spPr>
          <a:xfrm>
            <a:off x="6391638" y="467682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58" name="Google Shape;358;p51"/>
          <p:cNvSpPr/>
          <p:nvPr/>
        </p:nvSpPr>
        <p:spPr>
          <a:xfrm>
            <a:off x="12097488" y="467682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59" name="Google Shape;359;p51"/>
          <p:cNvSpPr/>
          <p:nvPr/>
        </p:nvSpPr>
        <p:spPr>
          <a:xfrm>
            <a:off x="685800" y="615325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60" name="Google Shape;360;p51"/>
          <p:cNvSpPr/>
          <p:nvPr/>
        </p:nvSpPr>
        <p:spPr>
          <a:xfrm>
            <a:off x="6391638" y="615325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61" name="Google Shape;361;p51"/>
          <p:cNvSpPr/>
          <p:nvPr/>
        </p:nvSpPr>
        <p:spPr>
          <a:xfrm>
            <a:off x="12097488" y="615325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62" name="Google Shape;362;p51"/>
          <p:cNvSpPr/>
          <p:nvPr/>
        </p:nvSpPr>
        <p:spPr>
          <a:xfrm>
            <a:off x="685800" y="76296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63" name="Google Shape;363;p51"/>
          <p:cNvSpPr/>
          <p:nvPr/>
        </p:nvSpPr>
        <p:spPr>
          <a:xfrm>
            <a:off x="6391638" y="76296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64" name="Google Shape;364;p51"/>
          <p:cNvSpPr/>
          <p:nvPr/>
        </p:nvSpPr>
        <p:spPr>
          <a:xfrm>
            <a:off x="12097488" y="76296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65" name="Google Shape;365;p51"/>
          <p:cNvSpPr/>
          <p:nvPr/>
        </p:nvSpPr>
        <p:spPr>
          <a:xfrm>
            <a:off x="17069250" y="152850"/>
            <a:ext cx="1065900" cy="10659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
              </a:lnSpc>
              <a:spcBef>
                <a:spcPts val="0"/>
              </a:spcBef>
              <a:spcAft>
                <a:spcPts val="0"/>
              </a:spcAft>
              <a:buNone/>
            </a:pPr>
            <a:r>
              <a:t/>
            </a:r>
            <a:endParaRPr sz="3000">
              <a:solidFill>
                <a:schemeClr val="accent1"/>
              </a:solidFill>
              <a:latin typeface="Inter"/>
              <a:ea typeface="Inter"/>
              <a:cs typeface="Inter"/>
              <a:sym typeface="Inter"/>
            </a:endParaRPr>
          </a:p>
          <a:p>
            <a:pPr indent="0" lvl="0" marL="0" rtl="0" algn="ctr">
              <a:lnSpc>
                <a:spcPct val="60000"/>
              </a:lnSpc>
              <a:spcBef>
                <a:spcPts val="0"/>
              </a:spcBef>
              <a:spcAft>
                <a:spcPts val="0"/>
              </a:spcAft>
              <a:buNone/>
            </a:pPr>
            <a:r>
              <a:rPr lang="en" sz="3000">
                <a:solidFill>
                  <a:schemeClr val="accent1"/>
                </a:solidFill>
                <a:latin typeface="Inter"/>
                <a:ea typeface="Inter"/>
                <a:cs typeface="Inter"/>
                <a:sym typeface="Inter"/>
              </a:rPr>
              <a:t>10</a:t>
            </a:r>
            <a:endParaRPr sz="3000">
              <a:solidFill>
                <a:schemeClr val="accent1"/>
              </a:solidFill>
              <a:latin typeface="Inter"/>
              <a:ea typeface="Inter"/>
              <a:cs typeface="Inter"/>
              <a:sym typeface="Inter"/>
            </a:endParaRPr>
          </a:p>
          <a:p>
            <a:pPr indent="0" lvl="0" marL="0" rtl="0" algn="ctr">
              <a:lnSpc>
                <a:spcPct val="60000"/>
              </a:lnSpc>
              <a:spcBef>
                <a:spcPts val="0"/>
              </a:spcBef>
              <a:spcAft>
                <a:spcPts val="0"/>
              </a:spcAft>
              <a:buNone/>
            </a:pPr>
            <a:r>
              <a:rPr lang="en">
                <a:solidFill>
                  <a:schemeClr val="accent1"/>
                </a:solidFill>
                <a:latin typeface="Inter"/>
                <a:ea typeface="Inter"/>
                <a:cs typeface="Inter"/>
                <a:sym typeface="Inter"/>
              </a:rPr>
              <a:t>min</a:t>
            </a:r>
            <a:endParaRPr>
              <a:solidFill>
                <a:schemeClr val="accent1"/>
              </a:solidFill>
              <a:latin typeface="Inter"/>
              <a:ea typeface="Inter"/>
              <a:cs typeface="Inter"/>
              <a:sym typeface="Inter"/>
            </a:endParaRPr>
          </a:p>
        </p:txBody>
      </p:sp>
      <p:sp>
        <p:nvSpPr>
          <p:cNvPr id="366" name="Google Shape;366;p51"/>
          <p:cNvSpPr/>
          <p:nvPr/>
        </p:nvSpPr>
        <p:spPr>
          <a:xfrm>
            <a:off x="18288000" y="-1"/>
            <a:ext cx="3807700" cy="5092225"/>
          </a:xfrm>
          <a:prstGeom prst="flowChartOffpageConnector">
            <a:avLst/>
          </a:prstGeom>
          <a:solidFill>
            <a:schemeClr val="dk2"/>
          </a:solidFill>
          <a:ln>
            <a:noFill/>
          </a:ln>
          <a:effectLst>
            <a:outerShdw blurRad="57150" rotWithShape="0" algn="bl" dir="5400000" dist="19050">
              <a:srgbClr val="000000">
                <a:alpha val="34000"/>
              </a:srgbClr>
            </a:outerShdw>
          </a:effectLst>
        </p:spPr>
        <p:txBody>
          <a:bodyPr anchorCtr="0" anchor="ctr" bIns="457200" lIns="457200" spcFirstLastPara="1" rIns="457200" wrap="square" tIns="457200">
            <a:noAutofit/>
          </a:bodyPr>
          <a:lstStyle/>
          <a:p>
            <a:pPr indent="0" lvl="0" marL="0" rtl="0" algn="l">
              <a:spcBef>
                <a:spcPts val="0"/>
              </a:spcBef>
              <a:spcAft>
                <a:spcPts val="0"/>
              </a:spcAft>
              <a:buNone/>
            </a:pPr>
            <a:r>
              <a:rPr b="1" lang="en" sz="2100">
                <a:solidFill>
                  <a:srgbClr val="FFFFFF"/>
                </a:solidFill>
                <a:latin typeface="Rubik"/>
                <a:ea typeface="Rubik"/>
                <a:cs typeface="Rubik"/>
                <a:sym typeface="Rubik"/>
              </a:rPr>
              <a:t>Facilitator’s note</a:t>
            </a:r>
            <a:endParaRPr b="1" sz="21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Duplicate this for each workshop participant. Refer to the speaker notes for details on how to fill this sheet. We recommend involve individuals who are representative of these agents when filling this out.</a:t>
            </a:r>
            <a:endParaRPr sz="17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Delete this note once you’re done with it.</a:t>
            </a:r>
            <a:endParaRPr sz="1700">
              <a:solidFill>
                <a:srgbClr val="FFFFFF"/>
              </a:solidFill>
              <a:latin typeface="Rubik"/>
              <a:ea typeface="Rubik"/>
              <a:cs typeface="Rubik"/>
              <a:sym typeface="Rubik"/>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52"/>
          <p:cNvSpPr txBox="1"/>
          <p:nvPr>
            <p:ph type="title"/>
          </p:nvPr>
        </p:nvSpPr>
        <p:spPr>
          <a:xfrm>
            <a:off x="685800" y="679700"/>
            <a:ext cx="16916400" cy="914400"/>
          </a:xfrm>
          <a:prstGeom prst="rect">
            <a:avLst/>
          </a:prstGeom>
        </p:spPr>
        <p:txBody>
          <a:bodyPr anchorCtr="0" anchor="ctr" bIns="0" lIns="0" spcFirstLastPara="1" rIns="0" wrap="square" tIns="0">
            <a:noAutofit/>
          </a:bodyPr>
          <a:lstStyle/>
          <a:p>
            <a:pPr indent="0" lvl="0" marL="0" rtl="0" algn="l">
              <a:lnSpc>
                <a:spcPct val="100000"/>
              </a:lnSpc>
              <a:spcBef>
                <a:spcPts val="0"/>
              </a:spcBef>
              <a:spcAft>
                <a:spcPts val="0"/>
              </a:spcAft>
              <a:buNone/>
            </a:pPr>
            <a:r>
              <a:rPr lang="en" sz="3600"/>
              <a:t>Refine or write 1-3 lenses to represent each cluster:</a:t>
            </a:r>
            <a:endParaRPr sz="3600"/>
          </a:p>
        </p:txBody>
      </p:sp>
      <p:sp>
        <p:nvSpPr>
          <p:cNvPr id="372" name="Google Shape;372;p52"/>
          <p:cNvSpPr/>
          <p:nvPr/>
        </p:nvSpPr>
        <p:spPr>
          <a:xfrm>
            <a:off x="685800" y="17239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As a(n) [perspective], </a:t>
            </a:r>
            <a:r>
              <a:rPr lang="en" sz="1900">
                <a:solidFill>
                  <a:schemeClr val="dk2"/>
                </a:solidFill>
                <a:latin typeface="Inter"/>
                <a:ea typeface="Inter"/>
                <a:cs typeface="Inter"/>
                <a:sym typeface="Inter"/>
              </a:rPr>
              <a:t>I want to know [lens]</a:t>
            </a:r>
            <a:endParaRPr sz="3200">
              <a:solidFill>
                <a:schemeClr val="dk2"/>
              </a:solidFill>
              <a:latin typeface="Inter SemiBold"/>
              <a:ea typeface="Inter SemiBold"/>
              <a:cs typeface="Inter SemiBold"/>
              <a:sym typeface="Inter SemiBold"/>
            </a:endParaRPr>
          </a:p>
        </p:txBody>
      </p:sp>
      <p:sp>
        <p:nvSpPr>
          <p:cNvPr id="373" name="Google Shape;373;p52"/>
          <p:cNvSpPr/>
          <p:nvPr/>
        </p:nvSpPr>
        <p:spPr>
          <a:xfrm>
            <a:off x="6391638" y="17239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74" name="Google Shape;374;p52"/>
          <p:cNvSpPr/>
          <p:nvPr/>
        </p:nvSpPr>
        <p:spPr>
          <a:xfrm>
            <a:off x="12097488" y="17239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75" name="Google Shape;375;p52"/>
          <p:cNvSpPr/>
          <p:nvPr/>
        </p:nvSpPr>
        <p:spPr>
          <a:xfrm>
            <a:off x="685800" y="320040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76" name="Google Shape;376;p52"/>
          <p:cNvSpPr/>
          <p:nvPr/>
        </p:nvSpPr>
        <p:spPr>
          <a:xfrm>
            <a:off x="6391638" y="320040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77" name="Google Shape;377;p52"/>
          <p:cNvSpPr/>
          <p:nvPr/>
        </p:nvSpPr>
        <p:spPr>
          <a:xfrm>
            <a:off x="12097488" y="320040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78" name="Google Shape;378;p52"/>
          <p:cNvSpPr/>
          <p:nvPr/>
        </p:nvSpPr>
        <p:spPr>
          <a:xfrm>
            <a:off x="685800" y="467682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79" name="Google Shape;379;p52"/>
          <p:cNvSpPr/>
          <p:nvPr/>
        </p:nvSpPr>
        <p:spPr>
          <a:xfrm>
            <a:off x="6391638" y="467682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80" name="Google Shape;380;p52"/>
          <p:cNvSpPr/>
          <p:nvPr/>
        </p:nvSpPr>
        <p:spPr>
          <a:xfrm>
            <a:off x="12097488" y="467682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81" name="Google Shape;381;p52"/>
          <p:cNvSpPr/>
          <p:nvPr/>
        </p:nvSpPr>
        <p:spPr>
          <a:xfrm>
            <a:off x="685800" y="615325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82" name="Google Shape;382;p52"/>
          <p:cNvSpPr/>
          <p:nvPr/>
        </p:nvSpPr>
        <p:spPr>
          <a:xfrm>
            <a:off x="6391638" y="615325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83" name="Google Shape;383;p52"/>
          <p:cNvSpPr/>
          <p:nvPr/>
        </p:nvSpPr>
        <p:spPr>
          <a:xfrm>
            <a:off x="12097488" y="6153250"/>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84" name="Google Shape;384;p52"/>
          <p:cNvSpPr/>
          <p:nvPr/>
        </p:nvSpPr>
        <p:spPr>
          <a:xfrm>
            <a:off x="685800" y="76296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85" name="Google Shape;385;p52"/>
          <p:cNvSpPr/>
          <p:nvPr/>
        </p:nvSpPr>
        <p:spPr>
          <a:xfrm>
            <a:off x="6391638" y="76296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86" name="Google Shape;386;p52"/>
          <p:cNvSpPr/>
          <p:nvPr/>
        </p:nvSpPr>
        <p:spPr>
          <a:xfrm>
            <a:off x="12097488" y="7629675"/>
            <a:ext cx="5504700" cy="1188600"/>
          </a:xfrm>
          <a:prstGeom prst="roundRect">
            <a:avLst>
              <a:gd fmla="val 0" name="adj"/>
            </a:avLst>
          </a:prstGeom>
          <a:solidFill>
            <a:srgbClr val="FFFFFF"/>
          </a:solidFill>
          <a:ln cap="flat" cmpd="sng" w="9525">
            <a:solidFill>
              <a:srgbClr val="6F8D8E"/>
            </a:solidFill>
            <a:prstDash val="dot"/>
            <a:round/>
            <a:headEnd len="sm" w="sm" type="none"/>
            <a:tailEnd len="sm" w="sm" type="none"/>
          </a:ln>
          <a:effectLst>
            <a:outerShdw rotWithShape="0" algn="bl" dir="3000000" dist="114300">
              <a:srgbClr val="6F8D8E">
                <a:alpha val="34000"/>
              </a:srgbClr>
            </a:outerShdw>
          </a:effectLst>
        </p:spPr>
        <p:txBody>
          <a:bodyPr anchorCtr="0" anchor="t" bIns="181500" lIns="181500" spcFirstLastPara="1" rIns="181500" wrap="square" tIns="181500">
            <a:noAutofit/>
          </a:bodyPr>
          <a:lstStyle/>
          <a:p>
            <a:pPr indent="0" lvl="0" marL="0" rtl="0" algn="l">
              <a:lnSpc>
                <a:spcPct val="112000"/>
              </a:lnSpc>
              <a:spcBef>
                <a:spcPts val="800"/>
              </a:spcBef>
              <a:spcAft>
                <a:spcPts val="1600"/>
              </a:spcAft>
              <a:buNone/>
            </a:pPr>
            <a:r>
              <a:rPr lang="en" sz="2400">
                <a:solidFill>
                  <a:schemeClr val="dk2"/>
                </a:solidFill>
                <a:latin typeface="Inter"/>
                <a:ea typeface="Inter"/>
                <a:cs typeface="Inter"/>
                <a:sym typeface="Inter"/>
              </a:rPr>
              <a:t>✍️ </a:t>
            </a:r>
            <a:r>
              <a:rPr lang="en" sz="1900">
                <a:solidFill>
                  <a:schemeClr val="dk2"/>
                </a:solidFill>
                <a:latin typeface="Inter"/>
                <a:ea typeface="Inter"/>
                <a:cs typeface="Inter"/>
                <a:sym typeface="Inter"/>
              </a:rPr>
              <a:t>Lens</a:t>
            </a:r>
            <a:endParaRPr sz="3200">
              <a:solidFill>
                <a:schemeClr val="dk2"/>
              </a:solidFill>
              <a:latin typeface="Inter SemiBold"/>
              <a:ea typeface="Inter SemiBold"/>
              <a:cs typeface="Inter SemiBold"/>
              <a:sym typeface="Inter SemiBold"/>
            </a:endParaRPr>
          </a:p>
        </p:txBody>
      </p:sp>
      <p:sp>
        <p:nvSpPr>
          <p:cNvPr id="387" name="Google Shape;387;p52"/>
          <p:cNvSpPr/>
          <p:nvPr/>
        </p:nvSpPr>
        <p:spPr>
          <a:xfrm>
            <a:off x="18288000" y="-1"/>
            <a:ext cx="4572000" cy="6400800"/>
          </a:xfrm>
          <a:prstGeom prst="flowChartOffpageConnector">
            <a:avLst/>
          </a:prstGeom>
          <a:solidFill>
            <a:schemeClr val="dk2"/>
          </a:solidFill>
          <a:ln>
            <a:noFill/>
          </a:ln>
          <a:effectLst>
            <a:outerShdw blurRad="57150" rotWithShape="0" algn="bl" dir="5400000" dist="19050">
              <a:srgbClr val="000000">
                <a:alpha val="34000"/>
              </a:srgbClr>
            </a:outerShdw>
          </a:effectLst>
        </p:spPr>
        <p:txBody>
          <a:bodyPr anchorCtr="0" anchor="ctr" bIns="457200" lIns="457200" spcFirstLastPara="1" rIns="457200" wrap="square" tIns="457200">
            <a:noAutofit/>
          </a:bodyPr>
          <a:lstStyle/>
          <a:p>
            <a:pPr indent="0" lvl="0" marL="0" rtl="0" algn="l">
              <a:spcBef>
                <a:spcPts val="0"/>
              </a:spcBef>
              <a:spcAft>
                <a:spcPts val="0"/>
              </a:spcAft>
              <a:buNone/>
            </a:pPr>
            <a:r>
              <a:rPr b="1" lang="en" sz="2100">
                <a:solidFill>
                  <a:srgbClr val="FFFFFF"/>
                </a:solidFill>
                <a:latin typeface="Rubik"/>
                <a:ea typeface="Rubik"/>
                <a:cs typeface="Rubik"/>
                <a:sym typeface="Rubik"/>
              </a:rPr>
              <a:t>Facilitator’s note</a:t>
            </a:r>
            <a:endParaRPr b="1" sz="21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As a group, write 1-3 lenses that represent each cluster for the most important agents. These are the final lenses that we will measure in the future.</a:t>
            </a:r>
            <a:endParaRPr sz="17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_Delete this note once you’re done with it.</a:t>
            </a:r>
            <a:endParaRPr sz="1700">
              <a:solidFill>
                <a:srgbClr val="FFFFFF"/>
              </a:solidFill>
              <a:latin typeface="Rubik"/>
              <a:ea typeface="Rubik"/>
              <a:cs typeface="Rubik"/>
              <a:sym typeface="Rubik"/>
            </a:endParaRPr>
          </a:p>
        </p:txBody>
      </p:sp>
      <p:sp>
        <p:nvSpPr>
          <p:cNvPr id="388" name="Google Shape;388;p52"/>
          <p:cNvSpPr/>
          <p:nvPr/>
        </p:nvSpPr>
        <p:spPr>
          <a:xfrm>
            <a:off x="17069250" y="152850"/>
            <a:ext cx="1065900" cy="1065900"/>
          </a:xfrm>
          <a:prstGeom prst="ellipse">
            <a:avLst/>
          </a:prstGeom>
          <a:solidFill>
            <a:srgbClr val="FFFFFF"/>
          </a:solidFill>
          <a:ln cap="flat" cmpd="sng" w="19050">
            <a:solidFill>
              <a:srgbClr val="CFE0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
              </a:lnSpc>
              <a:spcBef>
                <a:spcPts val="0"/>
              </a:spcBef>
              <a:spcAft>
                <a:spcPts val="0"/>
              </a:spcAft>
              <a:buNone/>
            </a:pPr>
            <a:r>
              <a:t/>
            </a:r>
            <a:endParaRPr sz="3000">
              <a:solidFill>
                <a:schemeClr val="accent1"/>
              </a:solidFill>
              <a:latin typeface="Inter"/>
              <a:ea typeface="Inter"/>
              <a:cs typeface="Inter"/>
              <a:sym typeface="Inter"/>
            </a:endParaRPr>
          </a:p>
          <a:p>
            <a:pPr indent="0" lvl="0" marL="0" rtl="0" algn="ctr">
              <a:lnSpc>
                <a:spcPct val="60000"/>
              </a:lnSpc>
              <a:spcBef>
                <a:spcPts val="0"/>
              </a:spcBef>
              <a:spcAft>
                <a:spcPts val="0"/>
              </a:spcAft>
              <a:buNone/>
            </a:pPr>
            <a:r>
              <a:rPr lang="en" sz="3000">
                <a:solidFill>
                  <a:schemeClr val="accent1"/>
                </a:solidFill>
                <a:latin typeface="Inter"/>
                <a:ea typeface="Inter"/>
                <a:cs typeface="Inter"/>
                <a:sym typeface="Inter"/>
              </a:rPr>
              <a:t>10</a:t>
            </a:r>
            <a:endParaRPr sz="3000">
              <a:solidFill>
                <a:schemeClr val="accent1"/>
              </a:solidFill>
              <a:latin typeface="Inter"/>
              <a:ea typeface="Inter"/>
              <a:cs typeface="Inter"/>
              <a:sym typeface="Inter"/>
            </a:endParaRPr>
          </a:p>
          <a:p>
            <a:pPr indent="0" lvl="0" marL="0" rtl="0" algn="ctr">
              <a:lnSpc>
                <a:spcPct val="60000"/>
              </a:lnSpc>
              <a:spcBef>
                <a:spcPts val="0"/>
              </a:spcBef>
              <a:spcAft>
                <a:spcPts val="0"/>
              </a:spcAft>
              <a:buNone/>
            </a:pPr>
            <a:r>
              <a:rPr lang="en">
                <a:solidFill>
                  <a:schemeClr val="accent1"/>
                </a:solidFill>
                <a:latin typeface="Inter"/>
                <a:ea typeface="Inter"/>
                <a:cs typeface="Inter"/>
                <a:sym typeface="Inter"/>
              </a:rPr>
              <a:t>min</a:t>
            </a:r>
            <a:endParaRPr>
              <a:solidFill>
                <a:schemeClr val="accent1"/>
              </a:solidFill>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3"/>
          <p:cNvSpPr/>
          <p:nvPr/>
        </p:nvSpPr>
        <p:spPr>
          <a:xfrm>
            <a:off x="454625" y="361650"/>
            <a:ext cx="17378700" cy="8782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3"/>
          <p:cNvSpPr txBox="1"/>
          <p:nvPr/>
        </p:nvSpPr>
        <p:spPr>
          <a:xfrm>
            <a:off x="4657250" y="3886200"/>
            <a:ext cx="8927400" cy="49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6F8D8E"/>
                </a:solidFill>
                <a:latin typeface="Inter"/>
                <a:ea typeface="Inter"/>
                <a:cs typeface="Inter"/>
                <a:sym typeface="Inter"/>
              </a:rPr>
              <a:t>Cluster your lenses</a:t>
            </a:r>
            <a:endParaRPr sz="2400">
              <a:solidFill>
                <a:srgbClr val="6F8D8E"/>
              </a:solidFill>
              <a:latin typeface="Inter"/>
              <a:ea typeface="Inter"/>
              <a:cs typeface="Inter"/>
              <a:sym typeface="Inter"/>
            </a:endParaRPr>
          </a:p>
        </p:txBody>
      </p:sp>
      <p:sp>
        <p:nvSpPr>
          <p:cNvPr id="395" name="Google Shape;395;p53"/>
          <p:cNvSpPr/>
          <p:nvPr/>
        </p:nvSpPr>
        <p:spPr>
          <a:xfrm>
            <a:off x="2362550" y="8885900"/>
            <a:ext cx="2424600" cy="596700"/>
          </a:xfrm>
          <a:prstGeom prst="roundRect">
            <a:avLst>
              <a:gd fmla="val 16667" name="adj"/>
            </a:avLst>
          </a:prstGeom>
          <a:solidFill>
            <a:srgbClr val="CFE0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2"/>
                </a:solidFill>
                <a:latin typeface="Inter"/>
                <a:ea typeface="Inter"/>
                <a:cs typeface="Inter"/>
                <a:sym typeface="Inter"/>
              </a:rPr>
              <a:t>✍️ CLUSTER NAME</a:t>
            </a:r>
            <a:endParaRPr b="1" sz="1600">
              <a:latin typeface="Inter"/>
              <a:ea typeface="Inter"/>
              <a:cs typeface="Inter"/>
              <a:sym typeface="Inter"/>
            </a:endParaRPr>
          </a:p>
        </p:txBody>
      </p:sp>
      <p:sp>
        <p:nvSpPr>
          <p:cNvPr id="396" name="Google Shape;396;p53"/>
          <p:cNvSpPr/>
          <p:nvPr/>
        </p:nvSpPr>
        <p:spPr>
          <a:xfrm>
            <a:off x="18288000" y="-1"/>
            <a:ext cx="4572000" cy="6400800"/>
          </a:xfrm>
          <a:prstGeom prst="flowChartOffpageConnector">
            <a:avLst/>
          </a:prstGeom>
          <a:solidFill>
            <a:schemeClr val="dk2"/>
          </a:solidFill>
          <a:ln>
            <a:noFill/>
          </a:ln>
          <a:effectLst>
            <a:outerShdw blurRad="57150" rotWithShape="0" algn="bl" dir="5400000" dist="19050">
              <a:srgbClr val="000000">
                <a:alpha val="34000"/>
              </a:srgbClr>
            </a:outerShdw>
          </a:effectLst>
        </p:spPr>
        <p:txBody>
          <a:bodyPr anchorCtr="0" anchor="ctr" bIns="457200" lIns="457200" spcFirstLastPara="1" rIns="457200" wrap="square" tIns="457200">
            <a:noAutofit/>
          </a:bodyPr>
          <a:lstStyle/>
          <a:p>
            <a:pPr indent="0" lvl="0" marL="0" rtl="0" algn="l">
              <a:spcBef>
                <a:spcPts val="0"/>
              </a:spcBef>
              <a:spcAft>
                <a:spcPts val="0"/>
              </a:spcAft>
              <a:buNone/>
            </a:pPr>
            <a:r>
              <a:rPr b="1" lang="en" sz="2100">
                <a:solidFill>
                  <a:srgbClr val="FFFFFF"/>
                </a:solidFill>
                <a:latin typeface="Rubik"/>
                <a:ea typeface="Rubik"/>
                <a:cs typeface="Rubik"/>
                <a:sym typeface="Rubik"/>
              </a:rPr>
              <a:t>Facilitator’s note</a:t>
            </a:r>
            <a:endParaRPr b="1" sz="21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These clusters represent the backbone of your data card.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Cluster can have anywhere between 1 and 10 Lenses. </a:t>
            </a:r>
            <a:endParaRPr sz="17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Use this slide to cluster both bootstrap and brainstormed lenses. Consolidate similar lenses and agree on the best phrasing.</a:t>
            </a:r>
            <a:endParaRPr sz="1700">
              <a:solidFill>
                <a:srgbClr val="FFFFFF"/>
              </a:solidFill>
              <a:latin typeface="Rubik"/>
              <a:ea typeface="Rubik"/>
              <a:cs typeface="Rubik"/>
              <a:sym typeface="Rubik"/>
            </a:endParaRPr>
          </a:p>
          <a:p>
            <a:pPr indent="0" lvl="0" marL="0" rtl="0" algn="l">
              <a:spcBef>
                <a:spcPts val="0"/>
              </a:spcBef>
              <a:spcAft>
                <a:spcPts val="0"/>
              </a:spcAft>
              <a:buNone/>
            </a:pPr>
            <a:r>
              <a:t/>
            </a:r>
            <a:endParaRPr sz="1700">
              <a:solidFill>
                <a:srgbClr val="FFFFFF"/>
              </a:solidFill>
              <a:latin typeface="Rubik"/>
              <a:ea typeface="Rubik"/>
              <a:cs typeface="Rubik"/>
              <a:sym typeface="Rubik"/>
            </a:endParaRPr>
          </a:p>
          <a:p>
            <a:pPr indent="0" lvl="0" marL="0" rtl="0" algn="l">
              <a:spcBef>
                <a:spcPts val="0"/>
              </a:spcBef>
              <a:spcAft>
                <a:spcPts val="0"/>
              </a:spcAft>
              <a:buNone/>
            </a:pPr>
            <a:r>
              <a:rPr lang="en" sz="1700">
                <a:solidFill>
                  <a:srgbClr val="FFFFFF"/>
                </a:solidFill>
                <a:latin typeface="Rubik"/>
                <a:ea typeface="Rubik"/>
                <a:cs typeface="Rubik"/>
                <a:sym typeface="Rubik"/>
              </a:rPr>
              <a:t>Delete this note once you’re done with it.</a:t>
            </a:r>
            <a:endParaRPr sz="1700">
              <a:solidFill>
                <a:srgbClr val="FFFFFF"/>
              </a:solidFill>
              <a:latin typeface="Rubik"/>
              <a:ea typeface="Rubik"/>
              <a:cs typeface="Rubik"/>
              <a:sym typeface="Rubik"/>
            </a:endParaRPr>
          </a:p>
        </p:txBody>
      </p:sp>
      <p:sp>
        <p:nvSpPr>
          <p:cNvPr id="397" name="Google Shape;397;p53"/>
          <p:cNvSpPr/>
          <p:nvPr/>
        </p:nvSpPr>
        <p:spPr>
          <a:xfrm>
            <a:off x="5135600" y="8885900"/>
            <a:ext cx="2424600" cy="596700"/>
          </a:xfrm>
          <a:prstGeom prst="roundRect">
            <a:avLst>
              <a:gd fmla="val 16667" name="adj"/>
            </a:avLst>
          </a:prstGeom>
          <a:solidFill>
            <a:srgbClr val="CFE0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2"/>
                </a:solidFill>
                <a:latin typeface="Inter"/>
                <a:ea typeface="Inter"/>
                <a:cs typeface="Inter"/>
                <a:sym typeface="Inter"/>
              </a:rPr>
              <a:t>✍️ CLUSTER NAME</a:t>
            </a:r>
            <a:endParaRPr b="1" sz="1600">
              <a:latin typeface="Inter"/>
              <a:ea typeface="Inter"/>
              <a:cs typeface="Inter"/>
              <a:sym typeface="Inter"/>
            </a:endParaRPr>
          </a:p>
        </p:txBody>
      </p:sp>
      <p:sp>
        <p:nvSpPr>
          <p:cNvPr id="398" name="Google Shape;398;p53"/>
          <p:cNvSpPr/>
          <p:nvPr/>
        </p:nvSpPr>
        <p:spPr>
          <a:xfrm>
            <a:off x="7908650" y="8885900"/>
            <a:ext cx="2424600" cy="596700"/>
          </a:xfrm>
          <a:prstGeom prst="roundRect">
            <a:avLst>
              <a:gd fmla="val 16667" name="adj"/>
            </a:avLst>
          </a:prstGeom>
          <a:solidFill>
            <a:srgbClr val="CFE0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2"/>
                </a:solidFill>
                <a:latin typeface="Inter"/>
                <a:ea typeface="Inter"/>
                <a:cs typeface="Inter"/>
                <a:sym typeface="Inter"/>
              </a:rPr>
              <a:t>✍️ CLUSTER NAME</a:t>
            </a:r>
            <a:endParaRPr b="1" sz="1600">
              <a:latin typeface="Inter"/>
              <a:ea typeface="Inter"/>
              <a:cs typeface="Inter"/>
              <a:sym typeface="Inter"/>
            </a:endParaRPr>
          </a:p>
        </p:txBody>
      </p:sp>
      <p:sp>
        <p:nvSpPr>
          <p:cNvPr id="399" name="Google Shape;399;p53"/>
          <p:cNvSpPr/>
          <p:nvPr/>
        </p:nvSpPr>
        <p:spPr>
          <a:xfrm>
            <a:off x="10681700" y="8885900"/>
            <a:ext cx="2424600" cy="596700"/>
          </a:xfrm>
          <a:prstGeom prst="roundRect">
            <a:avLst>
              <a:gd fmla="val 16667" name="adj"/>
            </a:avLst>
          </a:prstGeom>
          <a:solidFill>
            <a:srgbClr val="CFE0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2"/>
                </a:solidFill>
                <a:latin typeface="Inter"/>
                <a:ea typeface="Inter"/>
                <a:cs typeface="Inter"/>
                <a:sym typeface="Inter"/>
              </a:rPr>
              <a:t>✍️ CLUSTER NAME</a:t>
            </a:r>
            <a:endParaRPr b="1" sz="1600">
              <a:latin typeface="Inter"/>
              <a:ea typeface="Inter"/>
              <a:cs typeface="Inter"/>
              <a:sym typeface="Inter"/>
            </a:endParaRPr>
          </a:p>
        </p:txBody>
      </p:sp>
      <p:sp>
        <p:nvSpPr>
          <p:cNvPr id="400" name="Google Shape;400;p53"/>
          <p:cNvSpPr/>
          <p:nvPr/>
        </p:nvSpPr>
        <p:spPr>
          <a:xfrm>
            <a:off x="13454750" y="8885900"/>
            <a:ext cx="2424600" cy="596700"/>
          </a:xfrm>
          <a:prstGeom prst="roundRect">
            <a:avLst>
              <a:gd fmla="val 16667" name="adj"/>
            </a:avLst>
          </a:prstGeom>
          <a:solidFill>
            <a:srgbClr val="CFE0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2"/>
                </a:solidFill>
                <a:latin typeface="Inter"/>
                <a:ea typeface="Inter"/>
                <a:cs typeface="Inter"/>
                <a:sym typeface="Inter"/>
              </a:rPr>
              <a:t>✍️ CLUSTER NAME</a:t>
            </a:r>
            <a:endParaRPr b="1" sz="1600">
              <a:latin typeface="Inter"/>
              <a:ea typeface="Inter"/>
              <a:cs typeface="Inter"/>
              <a:sym typeface="Inter"/>
            </a:endParaRPr>
          </a:p>
        </p:txBody>
      </p:sp>
      <p:sp>
        <p:nvSpPr>
          <p:cNvPr id="401" name="Google Shape;401;p53"/>
          <p:cNvSpPr/>
          <p:nvPr/>
        </p:nvSpPr>
        <p:spPr>
          <a:xfrm>
            <a:off x="17069250" y="152850"/>
            <a:ext cx="1065900" cy="1065900"/>
          </a:xfrm>
          <a:prstGeom prst="ellipse">
            <a:avLst/>
          </a:prstGeom>
          <a:solidFill>
            <a:srgbClr val="FFFFFF"/>
          </a:solidFill>
          <a:ln cap="flat" cmpd="sng" w="19050">
            <a:solidFill>
              <a:srgbClr val="CFE0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20000"/>
              </a:lnSpc>
              <a:spcBef>
                <a:spcPts val="0"/>
              </a:spcBef>
              <a:spcAft>
                <a:spcPts val="0"/>
              </a:spcAft>
              <a:buNone/>
            </a:pPr>
            <a:r>
              <a:t/>
            </a:r>
            <a:endParaRPr sz="3000">
              <a:solidFill>
                <a:schemeClr val="accent1"/>
              </a:solidFill>
              <a:latin typeface="Inter"/>
              <a:ea typeface="Inter"/>
              <a:cs typeface="Inter"/>
              <a:sym typeface="Inter"/>
            </a:endParaRPr>
          </a:p>
          <a:p>
            <a:pPr indent="0" lvl="0" marL="0" rtl="0" algn="ctr">
              <a:lnSpc>
                <a:spcPct val="60000"/>
              </a:lnSpc>
              <a:spcBef>
                <a:spcPts val="0"/>
              </a:spcBef>
              <a:spcAft>
                <a:spcPts val="0"/>
              </a:spcAft>
              <a:buNone/>
            </a:pPr>
            <a:r>
              <a:rPr lang="en" sz="3000">
                <a:solidFill>
                  <a:schemeClr val="accent1"/>
                </a:solidFill>
                <a:latin typeface="Inter"/>
                <a:ea typeface="Inter"/>
                <a:cs typeface="Inter"/>
                <a:sym typeface="Inter"/>
              </a:rPr>
              <a:t>15</a:t>
            </a:r>
            <a:endParaRPr sz="3000">
              <a:solidFill>
                <a:schemeClr val="accent1"/>
              </a:solidFill>
              <a:latin typeface="Inter"/>
              <a:ea typeface="Inter"/>
              <a:cs typeface="Inter"/>
              <a:sym typeface="Inter"/>
            </a:endParaRPr>
          </a:p>
          <a:p>
            <a:pPr indent="0" lvl="0" marL="0" rtl="0" algn="ctr">
              <a:lnSpc>
                <a:spcPct val="60000"/>
              </a:lnSpc>
              <a:spcBef>
                <a:spcPts val="0"/>
              </a:spcBef>
              <a:spcAft>
                <a:spcPts val="0"/>
              </a:spcAft>
              <a:buNone/>
            </a:pPr>
            <a:r>
              <a:rPr lang="en">
                <a:solidFill>
                  <a:schemeClr val="accent1"/>
                </a:solidFill>
                <a:latin typeface="Inter"/>
                <a:ea typeface="Inter"/>
                <a:cs typeface="Inter"/>
                <a:sym typeface="Inter"/>
              </a:rPr>
              <a:t>min</a:t>
            </a:r>
            <a:endParaRPr>
              <a:solidFill>
                <a:schemeClr val="accent1"/>
              </a:solidFill>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xmlns:r="http://schemas.openxmlformats.org/officeDocument/2006/relationships" name="[DCP] Execution Deck">
  <a:themeElements>
    <a:clrScheme name="Swiss">
      <a:dk1>
        <a:srgbClr val="1A73E8"/>
      </a:dk1>
      <a:lt1>
        <a:srgbClr val="F1F7F7"/>
      </a:lt1>
      <a:dk2>
        <a:srgbClr val="090B0C"/>
      </a:dk2>
      <a:lt2>
        <a:srgbClr val="3C4F50"/>
      </a:lt2>
      <a:accent1>
        <a:srgbClr val="F439A0"/>
      </a:accent1>
      <a:accent2>
        <a:srgbClr val="FF7B19"/>
      </a:accent2>
      <a:accent3>
        <a:srgbClr val="19B2BA"/>
      </a:accent3>
      <a:accent4>
        <a:srgbClr val="99EA0C"/>
      </a:accent4>
      <a:accent5>
        <a:srgbClr val="FF6554"/>
      </a:accent5>
      <a:accent6>
        <a:srgbClr val="FF4081"/>
      </a:accent6>
      <a:hlink>
        <a:srgbClr val="8920E9"/>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